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0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Masters/slideMaster1.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theme/theme18.xml" ContentType="application/vnd.openxmlformats-officedocument.theme+xml"/>
  <Override PartName="/ppt/theme/theme19.xml" ContentType="application/vnd.openxmlformats-officedocument.theme+xml"/>
  <Override PartName="/ppt/theme/theme2.xml" ContentType="application/vnd.openxmlformats-officedocument.theme+xml"/>
  <Override PartName="/ppt/theme/theme20.xml" ContentType="application/vnd.openxmlformats-officedocument.theme+xml"/>
  <Override PartName="/ppt/theme/theme21.xml" ContentType="application/vnd.openxmlformats-officedocument.theme+xml"/>
  <Override PartName="/ppt/theme/theme22.xml" ContentType="application/vnd.openxmlformats-officedocument.theme+xml"/>
  <Override PartName="/ppt/theme/theme23.xml" ContentType="application/vnd.openxmlformats-officedocument.theme+xml"/>
  <Override PartName="/ppt/theme/theme24.xml" ContentType="application/vnd.openxmlformats-officedocument.theme+xml"/>
  <Override PartName="/ppt/theme/theme25.xml" ContentType="application/vnd.openxmlformats-officedocument.theme+xml"/>
  <Override PartName="/ppt/theme/theme26.xml" ContentType="application/vnd.openxmlformats-officedocument.theme+xml"/>
  <Override PartName="/ppt/theme/theme27.xml" ContentType="application/vnd.openxmlformats-officedocument.theme+xml"/>
  <Override PartName="/ppt/theme/theme28.xml" ContentType="application/vnd.openxmlformats-officedocument.theme+xml"/>
  <Override PartName="/ppt/theme/theme29.xml" ContentType="application/vnd.openxmlformats-officedocument.theme+xml"/>
  <Override PartName="/ppt/theme/theme3.xml" ContentType="application/vnd.openxmlformats-officedocument.theme+xml"/>
  <Override PartName="/ppt/theme/theme30.xml" ContentType="application/vnd.openxmlformats-officedocument.theme+xml"/>
  <Override PartName="/ppt/theme/theme31.xml" ContentType="application/vnd.openxmlformats-officedocument.theme+xml"/>
  <Override PartName="/ppt/theme/theme32.xml" ContentType="application/vnd.openxmlformats-officedocument.theme+xml"/>
  <Override PartName="/ppt/theme/theme33.xml" ContentType="application/vnd.openxmlformats-officedocument.theme+xml"/>
  <Override PartName="/ppt/theme/theme34.xml" ContentType="application/vnd.openxmlformats-officedocument.theme+xml"/>
  <Override PartName="/ppt/theme/theme35.xml" ContentType="application/vnd.openxmlformats-officedocument.theme+xml"/>
  <Override PartName="/ppt/theme/theme36.xml" ContentType="application/vnd.openxmlformats-officedocument.theme+xml"/>
  <Override PartName="/ppt/theme/theme37.xml" ContentType="application/vnd.openxmlformats-officedocument.theme+xml"/>
  <Override PartName="/ppt/theme/theme38.xml" ContentType="application/vnd.openxmlformats-officedocument.theme+xml"/>
  <Override PartName="/ppt/theme/theme39.xml" ContentType="application/vnd.openxmlformats-officedocument.theme+xml"/>
  <Override PartName="/ppt/theme/theme4.xml" ContentType="application/vnd.openxmlformats-officedocument.theme+xml"/>
  <Override PartName="/ppt/theme/theme40.xml" ContentType="application/vnd.openxmlformats-officedocument.theme+xml"/>
  <Override PartName="/ppt/theme/theme41.xml" ContentType="application/vnd.openxmlformats-officedocument.theme+xml"/>
  <Override PartName="/ppt/theme/theme42.xml" ContentType="application/vnd.openxmlformats-officedocument.theme+xml"/>
  <Override PartName="/ppt/theme/theme43.xml" ContentType="application/vnd.openxmlformats-officedocument.theme+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heme/theme47.xml" ContentType="application/vnd.openxmlformats-officedocument.theme+xml"/>
  <Override PartName="/ppt/theme/theme48.xml" ContentType="application/vnd.openxmlformats-officedocument.theme+xml"/>
  <Override PartName="/ppt/theme/theme49.xml" ContentType="application/vnd.openxmlformats-officedocument.theme+xml"/>
  <Override PartName="/ppt/theme/theme5.xml" ContentType="application/vnd.openxmlformats-officedocument.theme+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theme/theme6.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theme/theme62.xml" ContentType="application/vnd.openxmlformats-officedocument.theme+xml"/>
  <Override PartName="/ppt/theme/theme63.xml" ContentType="application/vnd.openxmlformats-officedocument.theme+xml"/>
  <Override PartName="/ppt/theme/theme64.xml" ContentType="application/vnd.openxmlformats-officedocument.theme+xml"/>
  <Override PartName="/ppt/theme/theme65.xml" ContentType="application/vnd.openxmlformats-officedocument.theme+xml"/>
  <Override PartName="/ppt/theme/theme66.xml" ContentType="application/vnd.openxmlformats-officedocument.theme+xml"/>
  <Override PartName="/ppt/theme/theme67.xml" ContentType="application/vnd.openxmlformats-officedocument.theme+xml"/>
  <Override PartName="/ppt/theme/theme68.xml" ContentType="application/vnd.openxmlformats-officedocument.theme+xml"/>
  <Override PartName="/ppt/theme/theme69.xml" ContentType="application/vnd.openxmlformats-officedocument.theme+xml"/>
  <Override PartName="/ppt/theme/theme7.xml" ContentType="application/vnd.openxmlformats-officedocument.theme+xml"/>
  <Override PartName="/ppt/theme/theme70.xml" ContentType="application/vnd.openxmlformats-officedocument.theme+xml"/>
  <Override PartName="/ppt/theme/theme71.xml" ContentType="application/vnd.openxmlformats-officedocument.theme+xml"/>
  <Override PartName="/ppt/theme/theme72.xml" ContentType="application/vnd.openxmlformats-officedocument.theme+xml"/>
  <Override PartName="/ppt/theme/theme73.xml" ContentType="application/vnd.openxmlformats-officedocument.theme+xml"/>
  <Override PartName="/ppt/theme/theme74.xml" ContentType="application/vnd.openxmlformats-officedocument.theme+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53" r:id="rId3"/>
    <p:sldMasterId id="2147483658" r:id="rId4"/>
    <p:sldMasterId id="2147483663" r:id="rId5"/>
    <p:sldMasterId id="2147483668" r:id="rId6"/>
    <p:sldMasterId id="2147483673" r:id="rId7"/>
    <p:sldMasterId id="2147483678" r:id="rId8"/>
    <p:sldMasterId id="2147483683" r:id="rId9"/>
    <p:sldMasterId id="2147483688" r:id="rId10"/>
    <p:sldMasterId id="2147483693" r:id="rId11"/>
    <p:sldMasterId id="2147483698" r:id="rId12"/>
    <p:sldMasterId id="2147483703" r:id="rId13"/>
    <p:sldMasterId id="2147483708" r:id="rId14"/>
    <p:sldMasterId id="2147483713" r:id="rId15"/>
    <p:sldMasterId id="2147483718" r:id="rId16"/>
    <p:sldMasterId id="2147483723" r:id="rId17"/>
    <p:sldMasterId id="2147483728" r:id="rId18"/>
    <p:sldMasterId id="2147483733" r:id="rId19"/>
    <p:sldMasterId id="2147483738" r:id="rId20"/>
    <p:sldMasterId id="2147483743" r:id="rId21"/>
    <p:sldMasterId id="2147483748" r:id="rId22"/>
    <p:sldMasterId id="2147483753" r:id="rId23"/>
    <p:sldMasterId id="2147483758" r:id="rId24"/>
    <p:sldMasterId id="2147483763" r:id="rId25"/>
    <p:sldMasterId id="2147483768" r:id="rId26"/>
    <p:sldMasterId id="2147483773" r:id="rId27"/>
    <p:sldMasterId id="2147483778" r:id="rId28"/>
    <p:sldMasterId id="2147483783" r:id="rId29"/>
    <p:sldMasterId id="2147483788" r:id="rId30"/>
    <p:sldMasterId id="2147483793" r:id="rId31"/>
    <p:sldMasterId id="2147483798" r:id="rId32"/>
    <p:sldMasterId id="2147483803" r:id="rId33"/>
    <p:sldMasterId id="2147483808" r:id="rId34"/>
    <p:sldMasterId id="2147483813" r:id="rId35"/>
    <p:sldMasterId id="2147483818" r:id="rId36"/>
    <p:sldMasterId id="2147483823" r:id="rId37"/>
    <p:sldMasterId id="2147483828" r:id="rId38"/>
    <p:sldMasterId id="2147483833" r:id="rId39"/>
    <p:sldMasterId id="2147483838" r:id="rId40"/>
    <p:sldMasterId id="2147483843" r:id="rId41"/>
    <p:sldMasterId id="2147483848" r:id="rId42"/>
    <p:sldMasterId id="2147483853" r:id="rId43"/>
    <p:sldMasterId id="2147483858" r:id="rId44"/>
    <p:sldMasterId id="2147483863" r:id="rId45"/>
    <p:sldMasterId id="2147483868" r:id="rId46"/>
    <p:sldMasterId id="2147483873" r:id="rId47"/>
    <p:sldMasterId id="2147483878" r:id="rId48"/>
    <p:sldMasterId id="2147483883" r:id="rId49"/>
    <p:sldMasterId id="2147483888" r:id="rId50"/>
    <p:sldMasterId id="2147483893" r:id="rId51"/>
    <p:sldMasterId id="2147483898" r:id="rId52"/>
    <p:sldMasterId id="2147483903" r:id="rId53"/>
    <p:sldMasterId id="2147483908" r:id="rId54"/>
    <p:sldMasterId id="2147483913" r:id="rId55"/>
    <p:sldMasterId id="2147483918" r:id="rId56"/>
    <p:sldMasterId id="2147483923" r:id="rId57"/>
    <p:sldMasterId id="2147483928" r:id="rId58"/>
    <p:sldMasterId id="2147483933" r:id="rId59"/>
    <p:sldMasterId id="2147483938" r:id="rId60"/>
    <p:sldMasterId id="2147483943" r:id="rId61"/>
    <p:sldMasterId id="2147483948" r:id="rId62"/>
    <p:sldMasterId id="2147483953" r:id="rId63"/>
    <p:sldMasterId id="2147483958" r:id="rId64"/>
    <p:sldMasterId id="2147483963" r:id="rId65"/>
    <p:sldMasterId id="2147483968" r:id="rId66"/>
    <p:sldMasterId id="2147483973" r:id="rId67"/>
    <p:sldMasterId id="2147483978" r:id="rId68"/>
    <p:sldMasterId id="2147483983" r:id="rId69"/>
    <p:sldMasterId id="2147483988" r:id="rId70"/>
    <p:sldMasterId id="2147483993" r:id="rId71"/>
    <p:sldMasterId id="2147483998" r:id="rId72"/>
    <p:sldMasterId id="2147484003" r:id="rId73"/>
    <p:sldMasterId id="2147484008" r:id="rId74"/>
    <p:sldMasterId id="2147484013" r:id="rId75"/>
    <p:sldMasterId id="2147484018" r:id="rId76"/>
  </p:sldMasterIdLst>
  <p:notesMasterIdLst>
    <p:notesMasterId r:id="rId78"/>
  </p:notesMasterIdLst>
  <p:handoutMasterIdLst>
    <p:handoutMasterId r:id="rId266"/>
  </p:handoutMasterIdLst>
  <p:sldIdLst>
    <p:sldId id="1979" r:id="rId77"/>
    <p:sldId id="1980" r:id="rId79"/>
    <p:sldId id="1982" r:id="rId80"/>
    <p:sldId id="1983" r:id="rId81"/>
    <p:sldId id="2226" r:id="rId82"/>
    <p:sldId id="1985" r:id="rId83"/>
    <p:sldId id="2066" r:id="rId84"/>
    <p:sldId id="2067" r:id="rId85"/>
    <p:sldId id="2068" r:id="rId86"/>
    <p:sldId id="2069" r:id="rId87"/>
    <p:sldId id="2070" r:id="rId88"/>
    <p:sldId id="2077" r:id="rId89"/>
    <p:sldId id="2071" r:id="rId90"/>
    <p:sldId id="2072" r:id="rId91"/>
    <p:sldId id="2073" r:id="rId92"/>
    <p:sldId id="2061" r:id="rId93"/>
    <p:sldId id="2081" r:id="rId94"/>
    <p:sldId id="2078" r:id="rId95"/>
    <p:sldId id="2079" r:id="rId96"/>
    <p:sldId id="2080" r:id="rId97"/>
    <p:sldId id="2082" r:id="rId98"/>
    <p:sldId id="2083" r:id="rId99"/>
    <p:sldId id="2084" r:id="rId100"/>
    <p:sldId id="2085" r:id="rId101"/>
    <p:sldId id="2086" r:id="rId102"/>
    <p:sldId id="2062" r:id="rId103"/>
    <p:sldId id="2087" r:id="rId104"/>
    <p:sldId id="2088" r:id="rId105"/>
    <p:sldId id="2089" r:id="rId106"/>
    <p:sldId id="2090" r:id="rId107"/>
    <p:sldId id="2091" r:id="rId108"/>
    <p:sldId id="2092" r:id="rId109"/>
    <p:sldId id="2063" r:id="rId110"/>
    <p:sldId id="2093" r:id="rId111"/>
    <p:sldId id="2094" r:id="rId112"/>
    <p:sldId id="2064" r:id="rId113"/>
    <p:sldId id="2095" r:id="rId114"/>
    <p:sldId id="2096" r:id="rId115"/>
    <p:sldId id="2098" r:id="rId116"/>
    <p:sldId id="2065" r:id="rId117"/>
    <p:sldId id="2099" r:id="rId118"/>
    <p:sldId id="2100" r:id="rId119"/>
    <p:sldId id="2101" r:id="rId120"/>
    <p:sldId id="2227" r:id="rId121"/>
    <p:sldId id="2251" r:id="rId122"/>
    <p:sldId id="2255" r:id="rId123"/>
    <p:sldId id="2256" r:id="rId124"/>
    <p:sldId id="2257" r:id="rId125"/>
    <p:sldId id="2258" r:id="rId126"/>
    <p:sldId id="2259" r:id="rId127"/>
    <p:sldId id="2260" r:id="rId128"/>
    <p:sldId id="2261" r:id="rId129"/>
    <p:sldId id="2252" r:id="rId130"/>
    <p:sldId id="2262" r:id="rId131"/>
    <p:sldId id="2263" r:id="rId132"/>
    <p:sldId id="2264" r:id="rId133"/>
    <p:sldId id="2265" r:id="rId134"/>
    <p:sldId id="2266" r:id="rId135"/>
    <p:sldId id="2267" r:id="rId136"/>
    <p:sldId id="2268" r:id="rId137"/>
    <p:sldId id="2269" r:id="rId138"/>
    <p:sldId id="2270" r:id="rId139"/>
    <p:sldId id="2271" r:id="rId140"/>
    <p:sldId id="2272" r:id="rId141"/>
    <p:sldId id="2273" r:id="rId142"/>
    <p:sldId id="2274" r:id="rId143"/>
    <p:sldId id="2275" r:id="rId144"/>
    <p:sldId id="2276" r:id="rId145"/>
    <p:sldId id="2277" r:id="rId146"/>
    <p:sldId id="2278" r:id="rId147"/>
    <p:sldId id="2279" r:id="rId148"/>
    <p:sldId id="2280" r:id="rId149"/>
    <p:sldId id="2281" r:id="rId150"/>
    <p:sldId id="2282" r:id="rId151"/>
    <p:sldId id="2283" r:id="rId152"/>
    <p:sldId id="2284" r:id="rId153"/>
    <p:sldId id="2285" r:id="rId154"/>
    <p:sldId id="2286" r:id="rId155"/>
    <p:sldId id="2287" r:id="rId156"/>
    <p:sldId id="2288" r:id="rId157"/>
    <p:sldId id="2289" r:id="rId158"/>
    <p:sldId id="2290" r:id="rId159"/>
    <p:sldId id="2291" r:id="rId160"/>
    <p:sldId id="2293" r:id="rId161"/>
    <p:sldId id="2294" r:id="rId162"/>
    <p:sldId id="2295" r:id="rId163"/>
    <p:sldId id="2297" r:id="rId164"/>
    <p:sldId id="2253" r:id="rId165"/>
    <p:sldId id="2298" r:id="rId166"/>
    <p:sldId id="2299" r:id="rId167"/>
    <p:sldId id="2300" r:id="rId168"/>
    <p:sldId id="2301" r:id="rId169"/>
    <p:sldId id="2302" r:id="rId170"/>
    <p:sldId id="2303" r:id="rId171"/>
    <p:sldId id="2304" r:id="rId172"/>
    <p:sldId id="2305" r:id="rId173"/>
    <p:sldId id="2306" r:id="rId174"/>
    <p:sldId id="2307" r:id="rId175"/>
    <p:sldId id="2308" r:id="rId176"/>
    <p:sldId id="2309" r:id="rId177"/>
    <p:sldId id="2106" r:id="rId178"/>
    <p:sldId id="2107" r:id="rId179"/>
    <p:sldId id="2108" r:id="rId180"/>
    <p:sldId id="2109" r:id="rId181"/>
    <p:sldId id="2110" r:id="rId182"/>
    <p:sldId id="2111" r:id="rId183"/>
    <p:sldId id="2113" r:id="rId184"/>
    <p:sldId id="2114" r:id="rId185"/>
    <p:sldId id="2115" r:id="rId186"/>
    <p:sldId id="2116" r:id="rId187"/>
    <p:sldId id="2117" r:id="rId188"/>
    <p:sldId id="2229" r:id="rId189"/>
    <p:sldId id="2236" r:id="rId190"/>
    <p:sldId id="2237" r:id="rId191"/>
    <p:sldId id="2238" r:id="rId192"/>
    <p:sldId id="2230" r:id="rId193"/>
    <p:sldId id="2231" r:id="rId194"/>
    <p:sldId id="2232" r:id="rId195"/>
    <p:sldId id="2233" r:id="rId196"/>
    <p:sldId id="2234" r:id="rId197"/>
    <p:sldId id="2235" r:id="rId198"/>
    <p:sldId id="2228" r:id="rId199"/>
    <p:sldId id="2153" r:id="rId200"/>
    <p:sldId id="2247" r:id="rId201"/>
    <p:sldId id="2154" r:id="rId202"/>
    <p:sldId id="2155" r:id="rId203"/>
    <p:sldId id="2156" r:id="rId204"/>
    <p:sldId id="2157" r:id="rId205"/>
    <p:sldId id="2158" r:id="rId206"/>
    <p:sldId id="2159" r:id="rId207"/>
    <p:sldId id="2160" r:id="rId208"/>
    <p:sldId id="2161" r:id="rId209"/>
    <p:sldId id="2162" r:id="rId210"/>
    <p:sldId id="2163" r:id="rId211"/>
    <p:sldId id="2164" r:id="rId212"/>
    <p:sldId id="2165" r:id="rId213"/>
    <p:sldId id="2166" r:id="rId214"/>
    <p:sldId id="2167" r:id="rId215"/>
    <p:sldId id="2168" r:id="rId216"/>
    <p:sldId id="2169" r:id="rId217"/>
    <p:sldId id="2175" r:id="rId218"/>
    <p:sldId id="2248" r:id="rId219"/>
    <p:sldId id="2176" r:id="rId220"/>
    <p:sldId id="2177" r:id="rId221"/>
    <p:sldId id="2178" r:id="rId222"/>
    <p:sldId id="2179" r:id="rId223"/>
    <p:sldId id="2180" r:id="rId224"/>
    <p:sldId id="2181" r:id="rId225"/>
    <p:sldId id="2182" r:id="rId226"/>
    <p:sldId id="2183" r:id="rId227"/>
    <p:sldId id="2184" r:id="rId228"/>
    <p:sldId id="2185" r:id="rId229"/>
    <p:sldId id="2186" r:id="rId230"/>
    <p:sldId id="2187" r:id="rId231"/>
    <p:sldId id="2188" r:id="rId232"/>
    <p:sldId id="2189" r:id="rId233"/>
    <p:sldId id="2190" r:id="rId234"/>
    <p:sldId id="2191" r:id="rId235"/>
    <p:sldId id="2192" r:id="rId236"/>
    <p:sldId id="2193" r:id="rId237"/>
    <p:sldId id="2194" r:id="rId238"/>
    <p:sldId id="2195" r:id="rId239"/>
    <p:sldId id="2196" r:id="rId240"/>
    <p:sldId id="2202" r:id="rId241"/>
    <p:sldId id="2249" r:id="rId242"/>
    <p:sldId id="2203" r:id="rId243"/>
    <p:sldId id="2204" r:id="rId244"/>
    <p:sldId id="2205" r:id="rId245"/>
    <p:sldId id="2206" r:id="rId246"/>
    <p:sldId id="2207" r:id="rId247"/>
    <p:sldId id="2208" r:id="rId248"/>
    <p:sldId id="2209" r:id="rId249"/>
    <p:sldId id="2210" r:id="rId250"/>
    <p:sldId id="2211" r:id="rId251"/>
    <p:sldId id="2212" r:id="rId252"/>
    <p:sldId id="2213" r:id="rId253"/>
    <p:sldId id="2214" r:id="rId254"/>
    <p:sldId id="2215" r:id="rId255"/>
    <p:sldId id="2216" r:id="rId256"/>
    <p:sldId id="2217" r:id="rId257"/>
    <p:sldId id="2218" r:id="rId258"/>
    <p:sldId id="2219" r:id="rId259"/>
    <p:sldId id="2220" r:id="rId260"/>
    <p:sldId id="2221" r:id="rId261"/>
    <p:sldId id="2222" r:id="rId262"/>
    <p:sldId id="2223" r:id="rId263"/>
    <p:sldId id="2224" r:id="rId264"/>
    <p:sldId id="2225" r:id="rId265"/>
  </p:sldIdLst>
  <p:sldSz cx="12190095" cy="6859270"/>
  <p:notesSz cx="6858000" cy="9144000"/>
  <p:custDataLst>
    <p:tags r:id="rId271"/>
  </p:custDataLst>
  <p:defaultText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458" userDrawn="1">
          <p15:clr>
            <a:srgbClr val="A4A3A4"/>
          </p15:clr>
        </p15:guide>
        <p15:guide id="2" pos="720" userDrawn="1">
          <p15:clr>
            <a:srgbClr val="A4A3A4"/>
          </p15:clr>
        </p15:guide>
        <p15:guide id="3" pos="649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薛蒙蒙" initials="xmm" lastIdx="10"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95959"/>
    <a:srgbClr val="1369B2"/>
    <a:srgbClr val="FF0000"/>
    <a:srgbClr val="FFCA08"/>
    <a:srgbClr val="76C0DD"/>
    <a:srgbClr val="FAFAFA"/>
    <a:srgbClr val="F2F2F2"/>
    <a:srgbClr val="006BBC"/>
    <a:srgbClr val="0075CC"/>
    <a:srgbClr val="008DF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9671" autoAdjust="0"/>
    <p:restoredTop sz="94660" autoAdjust="0"/>
  </p:normalViewPr>
  <p:slideViewPr>
    <p:cSldViewPr showGuides="1">
      <p:cViewPr>
        <p:scale>
          <a:sx n="97" d="100"/>
          <a:sy n="97" d="100"/>
        </p:scale>
        <p:origin x="136" y="0"/>
      </p:cViewPr>
      <p:guideLst>
        <p:guide orient="horz" pos="2458"/>
        <p:guide pos="720"/>
        <p:guide pos="6490"/>
      </p:guideLst>
    </p:cSldViewPr>
  </p:slideViewPr>
  <p:outlineViewPr>
    <p:cViewPr>
      <p:scale>
        <a:sx n="33" d="100"/>
        <a:sy n="33" d="100"/>
      </p:scale>
      <p:origin x="0" y="0"/>
    </p:cViewPr>
  </p:outlineViewPr>
  <p:notesTextViewPr>
    <p:cViewPr>
      <p:scale>
        <a:sx n="100" d="100"/>
        <a:sy n="100" d="100"/>
      </p:scale>
      <p:origin x="0" y="0"/>
    </p:cViewPr>
  </p:notesTextViewPr>
  <p:notesViewPr>
    <p:cSldViewPr>
      <p:cViewPr varScale="1">
        <p:scale>
          <a:sx n="86" d="100"/>
          <a:sy n="86" d="100"/>
        </p:scale>
        <p:origin x="-3810" y="-90"/>
      </p:cViewPr>
      <p:guideLst>
        <p:guide orient="horz" pos="3277"/>
        <p:guide pos="2084"/>
      </p:guideLst>
    </p:cSldViewPr>
  </p:notesViewPr>
  <p:gridSpacing cx="72000" cy="72000"/>
</p:viewPr>
</file>

<file path=ppt/_rels/presentation.xml.rels><?xml version="1.0" encoding="UTF-8" standalone="yes"?>
<Relationships xmlns="http://schemas.openxmlformats.org/package/2006/relationships"><Relationship Id="rId99" Type="http://schemas.openxmlformats.org/officeDocument/2006/relationships/slide" Target="slides/slide22.xml"/><Relationship Id="rId98" Type="http://schemas.openxmlformats.org/officeDocument/2006/relationships/slide" Target="slides/slide21.xml"/><Relationship Id="rId97" Type="http://schemas.openxmlformats.org/officeDocument/2006/relationships/slide" Target="slides/slide20.xml"/><Relationship Id="rId96" Type="http://schemas.openxmlformats.org/officeDocument/2006/relationships/slide" Target="slides/slide19.xml"/><Relationship Id="rId95" Type="http://schemas.openxmlformats.org/officeDocument/2006/relationships/slide" Target="slides/slide18.xml"/><Relationship Id="rId94" Type="http://schemas.openxmlformats.org/officeDocument/2006/relationships/slide" Target="slides/slide17.xml"/><Relationship Id="rId93" Type="http://schemas.openxmlformats.org/officeDocument/2006/relationships/slide" Target="slides/slide16.xml"/><Relationship Id="rId92" Type="http://schemas.openxmlformats.org/officeDocument/2006/relationships/slide" Target="slides/slide15.xml"/><Relationship Id="rId91" Type="http://schemas.openxmlformats.org/officeDocument/2006/relationships/slide" Target="slides/slide14.xml"/><Relationship Id="rId90" Type="http://schemas.openxmlformats.org/officeDocument/2006/relationships/slide" Target="slides/slide13.xml"/><Relationship Id="rId9" Type="http://schemas.openxmlformats.org/officeDocument/2006/relationships/slideMaster" Target="slideMasters/slideMaster8.xml"/><Relationship Id="rId89" Type="http://schemas.openxmlformats.org/officeDocument/2006/relationships/slide" Target="slides/slide12.xml"/><Relationship Id="rId88" Type="http://schemas.openxmlformats.org/officeDocument/2006/relationships/slide" Target="slides/slide11.xml"/><Relationship Id="rId87" Type="http://schemas.openxmlformats.org/officeDocument/2006/relationships/slide" Target="slides/slide10.xml"/><Relationship Id="rId86" Type="http://schemas.openxmlformats.org/officeDocument/2006/relationships/slide" Target="slides/slide9.xml"/><Relationship Id="rId85" Type="http://schemas.openxmlformats.org/officeDocument/2006/relationships/slide" Target="slides/slide8.xml"/><Relationship Id="rId84" Type="http://schemas.openxmlformats.org/officeDocument/2006/relationships/slide" Target="slides/slide7.xml"/><Relationship Id="rId83" Type="http://schemas.openxmlformats.org/officeDocument/2006/relationships/slide" Target="slides/slide6.xml"/><Relationship Id="rId82" Type="http://schemas.openxmlformats.org/officeDocument/2006/relationships/slide" Target="slides/slide5.xml"/><Relationship Id="rId81" Type="http://schemas.openxmlformats.org/officeDocument/2006/relationships/slide" Target="slides/slide4.xml"/><Relationship Id="rId80" Type="http://schemas.openxmlformats.org/officeDocument/2006/relationships/slide" Target="slides/slide3.xml"/><Relationship Id="rId8" Type="http://schemas.openxmlformats.org/officeDocument/2006/relationships/slideMaster" Target="slideMasters/slideMaster7.xml"/><Relationship Id="rId79" Type="http://schemas.openxmlformats.org/officeDocument/2006/relationships/slide" Target="slides/slide2.xml"/><Relationship Id="rId78" Type="http://schemas.openxmlformats.org/officeDocument/2006/relationships/notesMaster" Target="notesMasters/notesMaster1.xml"/><Relationship Id="rId77" Type="http://schemas.openxmlformats.org/officeDocument/2006/relationships/slide" Target="slides/slide1.xml"/><Relationship Id="rId76" Type="http://schemas.openxmlformats.org/officeDocument/2006/relationships/slideMaster" Target="slideMasters/slideMaster75.xml"/><Relationship Id="rId75" Type="http://schemas.openxmlformats.org/officeDocument/2006/relationships/slideMaster" Target="slideMasters/slideMaster74.xml"/><Relationship Id="rId74" Type="http://schemas.openxmlformats.org/officeDocument/2006/relationships/slideMaster" Target="slideMasters/slideMaster73.xml"/><Relationship Id="rId73" Type="http://schemas.openxmlformats.org/officeDocument/2006/relationships/slideMaster" Target="slideMasters/slideMaster72.xml"/><Relationship Id="rId72" Type="http://schemas.openxmlformats.org/officeDocument/2006/relationships/slideMaster" Target="slideMasters/slideMaster71.xml"/><Relationship Id="rId71" Type="http://schemas.openxmlformats.org/officeDocument/2006/relationships/slideMaster" Target="slideMasters/slideMaster70.xml"/><Relationship Id="rId70" Type="http://schemas.openxmlformats.org/officeDocument/2006/relationships/slideMaster" Target="slideMasters/slideMaster69.xml"/><Relationship Id="rId7" Type="http://schemas.openxmlformats.org/officeDocument/2006/relationships/slideMaster" Target="slideMasters/slideMaster6.xml"/><Relationship Id="rId69" Type="http://schemas.openxmlformats.org/officeDocument/2006/relationships/slideMaster" Target="slideMasters/slideMaster68.xml"/><Relationship Id="rId68" Type="http://schemas.openxmlformats.org/officeDocument/2006/relationships/slideMaster" Target="slideMasters/slideMaster67.xml"/><Relationship Id="rId67" Type="http://schemas.openxmlformats.org/officeDocument/2006/relationships/slideMaster" Target="slideMasters/slideMaster66.xml"/><Relationship Id="rId66" Type="http://schemas.openxmlformats.org/officeDocument/2006/relationships/slideMaster" Target="slideMasters/slideMaster65.xml"/><Relationship Id="rId65" Type="http://schemas.openxmlformats.org/officeDocument/2006/relationships/slideMaster" Target="slideMasters/slideMaster64.xml"/><Relationship Id="rId64" Type="http://schemas.openxmlformats.org/officeDocument/2006/relationships/slideMaster" Target="slideMasters/slideMaster63.xml"/><Relationship Id="rId63" Type="http://schemas.openxmlformats.org/officeDocument/2006/relationships/slideMaster" Target="slideMasters/slideMaster62.xml"/><Relationship Id="rId62" Type="http://schemas.openxmlformats.org/officeDocument/2006/relationships/slideMaster" Target="slideMasters/slideMaster61.xml"/><Relationship Id="rId61" Type="http://schemas.openxmlformats.org/officeDocument/2006/relationships/slideMaster" Target="slideMasters/slideMaster60.xml"/><Relationship Id="rId60" Type="http://schemas.openxmlformats.org/officeDocument/2006/relationships/slideMaster" Target="slideMasters/slideMaster59.xml"/><Relationship Id="rId6" Type="http://schemas.openxmlformats.org/officeDocument/2006/relationships/slideMaster" Target="slideMasters/slideMaster5.xml"/><Relationship Id="rId59" Type="http://schemas.openxmlformats.org/officeDocument/2006/relationships/slideMaster" Target="slideMasters/slideMaster58.xml"/><Relationship Id="rId58" Type="http://schemas.openxmlformats.org/officeDocument/2006/relationships/slideMaster" Target="slideMasters/slideMaster57.xml"/><Relationship Id="rId57" Type="http://schemas.openxmlformats.org/officeDocument/2006/relationships/slideMaster" Target="slideMasters/slideMaster56.xml"/><Relationship Id="rId56" Type="http://schemas.openxmlformats.org/officeDocument/2006/relationships/slideMaster" Target="slideMasters/slideMaster55.xml"/><Relationship Id="rId55" Type="http://schemas.openxmlformats.org/officeDocument/2006/relationships/slideMaster" Target="slideMasters/slideMaster54.xml"/><Relationship Id="rId54" Type="http://schemas.openxmlformats.org/officeDocument/2006/relationships/slideMaster" Target="slideMasters/slideMaster53.xml"/><Relationship Id="rId53" Type="http://schemas.openxmlformats.org/officeDocument/2006/relationships/slideMaster" Target="slideMasters/slideMaster52.xml"/><Relationship Id="rId52" Type="http://schemas.openxmlformats.org/officeDocument/2006/relationships/slideMaster" Target="slideMasters/slideMaster51.xml"/><Relationship Id="rId51" Type="http://schemas.openxmlformats.org/officeDocument/2006/relationships/slideMaster" Target="slideMasters/slideMaster50.xml"/><Relationship Id="rId50" Type="http://schemas.openxmlformats.org/officeDocument/2006/relationships/slideMaster" Target="slideMasters/slideMaster49.xml"/><Relationship Id="rId5" Type="http://schemas.openxmlformats.org/officeDocument/2006/relationships/slideMaster" Target="slideMasters/slideMaster4.xml"/><Relationship Id="rId49" Type="http://schemas.openxmlformats.org/officeDocument/2006/relationships/slideMaster" Target="slideMasters/slideMaster48.xml"/><Relationship Id="rId48" Type="http://schemas.openxmlformats.org/officeDocument/2006/relationships/slideMaster" Target="slideMasters/slideMaster47.xml"/><Relationship Id="rId47" Type="http://schemas.openxmlformats.org/officeDocument/2006/relationships/slideMaster" Target="slideMasters/slideMaster46.xml"/><Relationship Id="rId46" Type="http://schemas.openxmlformats.org/officeDocument/2006/relationships/slideMaster" Target="slideMasters/slideMaster45.xml"/><Relationship Id="rId45" Type="http://schemas.openxmlformats.org/officeDocument/2006/relationships/slideMaster" Target="slideMasters/slideMaster44.xml"/><Relationship Id="rId44" Type="http://schemas.openxmlformats.org/officeDocument/2006/relationships/slideMaster" Target="slideMasters/slideMaster43.xml"/><Relationship Id="rId43" Type="http://schemas.openxmlformats.org/officeDocument/2006/relationships/slideMaster" Target="slideMasters/slideMaster42.xml"/><Relationship Id="rId42" Type="http://schemas.openxmlformats.org/officeDocument/2006/relationships/slideMaster" Target="slideMasters/slideMaster41.xml"/><Relationship Id="rId41" Type="http://schemas.openxmlformats.org/officeDocument/2006/relationships/slideMaster" Target="slideMasters/slideMaster40.xml"/><Relationship Id="rId40" Type="http://schemas.openxmlformats.org/officeDocument/2006/relationships/slideMaster" Target="slideMasters/slideMaster39.xml"/><Relationship Id="rId4" Type="http://schemas.openxmlformats.org/officeDocument/2006/relationships/slideMaster" Target="slideMasters/slideMaster3.xml"/><Relationship Id="rId39" Type="http://schemas.openxmlformats.org/officeDocument/2006/relationships/slideMaster" Target="slideMasters/slideMaster38.xml"/><Relationship Id="rId38" Type="http://schemas.openxmlformats.org/officeDocument/2006/relationships/slideMaster" Target="slideMasters/slideMaster37.xml"/><Relationship Id="rId37" Type="http://schemas.openxmlformats.org/officeDocument/2006/relationships/slideMaster" Target="slideMasters/slideMaster36.xml"/><Relationship Id="rId36" Type="http://schemas.openxmlformats.org/officeDocument/2006/relationships/slideMaster" Target="slideMasters/slideMaster35.xml"/><Relationship Id="rId35" Type="http://schemas.openxmlformats.org/officeDocument/2006/relationships/slideMaster" Target="slideMasters/slideMaster34.xml"/><Relationship Id="rId34" Type="http://schemas.openxmlformats.org/officeDocument/2006/relationships/slideMaster" Target="slideMasters/slideMaster33.xml"/><Relationship Id="rId33" Type="http://schemas.openxmlformats.org/officeDocument/2006/relationships/slideMaster" Target="slideMasters/slideMaster32.xml"/><Relationship Id="rId32" Type="http://schemas.openxmlformats.org/officeDocument/2006/relationships/slideMaster" Target="slideMasters/slideMaster31.xml"/><Relationship Id="rId31" Type="http://schemas.openxmlformats.org/officeDocument/2006/relationships/slideMaster" Target="slideMasters/slideMaster30.xml"/><Relationship Id="rId30" Type="http://schemas.openxmlformats.org/officeDocument/2006/relationships/slideMaster" Target="slideMasters/slideMaster29.xml"/><Relationship Id="rId3" Type="http://schemas.openxmlformats.org/officeDocument/2006/relationships/slideMaster" Target="slideMasters/slideMaster2.xml"/><Relationship Id="rId29" Type="http://schemas.openxmlformats.org/officeDocument/2006/relationships/slideMaster" Target="slideMasters/slideMaster28.xml"/><Relationship Id="rId28" Type="http://schemas.openxmlformats.org/officeDocument/2006/relationships/slideMaster" Target="slideMasters/slideMaster27.xml"/><Relationship Id="rId271" Type="http://schemas.openxmlformats.org/officeDocument/2006/relationships/tags" Target="tags/tag309.xml"/><Relationship Id="rId270" Type="http://schemas.openxmlformats.org/officeDocument/2006/relationships/commentAuthors" Target="commentAuthors.xml"/><Relationship Id="rId27" Type="http://schemas.openxmlformats.org/officeDocument/2006/relationships/slideMaster" Target="slideMasters/slideMaster26.xml"/><Relationship Id="rId269" Type="http://schemas.openxmlformats.org/officeDocument/2006/relationships/tableStyles" Target="tableStyles.xml"/><Relationship Id="rId268" Type="http://schemas.openxmlformats.org/officeDocument/2006/relationships/viewProps" Target="viewProps.xml"/><Relationship Id="rId267" Type="http://schemas.openxmlformats.org/officeDocument/2006/relationships/presProps" Target="presProps.xml"/><Relationship Id="rId266" Type="http://schemas.openxmlformats.org/officeDocument/2006/relationships/handoutMaster" Target="handoutMasters/handoutMaster1.xml"/><Relationship Id="rId265" Type="http://schemas.openxmlformats.org/officeDocument/2006/relationships/slide" Target="slides/slide188.xml"/><Relationship Id="rId264" Type="http://schemas.openxmlformats.org/officeDocument/2006/relationships/slide" Target="slides/slide187.xml"/><Relationship Id="rId263" Type="http://schemas.openxmlformats.org/officeDocument/2006/relationships/slide" Target="slides/slide186.xml"/><Relationship Id="rId262" Type="http://schemas.openxmlformats.org/officeDocument/2006/relationships/slide" Target="slides/slide185.xml"/><Relationship Id="rId261" Type="http://schemas.openxmlformats.org/officeDocument/2006/relationships/slide" Target="slides/slide184.xml"/><Relationship Id="rId260" Type="http://schemas.openxmlformats.org/officeDocument/2006/relationships/slide" Target="slides/slide183.xml"/><Relationship Id="rId26" Type="http://schemas.openxmlformats.org/officeDocument/2006/relationships/slideMaster" Target="slideMasters/slideMaster25.xml"/><Relationship Id="rId259" Type="http://schemas.openxmlformats.org/officeDocument/2006/relationships/slide" Target="slides/slide182.xml"/><Relationship Id="rId258" Type="http://schemas.openxmlformats.org/officeDocument/2006/relationships/slide" Target="slides/slide181.xml"/><Relationship Id="rId257" Type="http://schemas.openxmlformats.org/officeDocument/2006/relationships/slide" Target="slides/slide180.xml"/><Relationship Id="rId256" Type="http://schemas.openxmlformats.org/officeDocument/2006/relationships/slide" Target="slides/slide179.xml"/><Relationship Id="rId255" Type="http://schemas.openxmlformats.org/officeDocument/2006/relationships/slide" Target="slides/slide178.xml"/><Relationship Id="rId254" Type="http://schemas.openxmlformats.org/officeDocument/2006/relationships/slide" Target="slides/slide177.xml"/><Relationship Id="rId253" Type="http://schemas.openxmlformats.org/officeDocument/2006/relationships/slide" Target="slides/slide176.xml"/><Relationship Id="rId252" Type="http://schemas.openxmlformats.org/officeDocument/2006/relationships/slide" Target="slides/slide175.xml"/><Relationship Id="rId251" Type="http://schemas.openxmlformats.org/officeDocument/2006/relationships/slide" Target="slides/slide174.xml"/><Relationship Id="rId250" Type="http://schemas.openxmlformats.org/officeDocument/2006/relationships/slide" Target="slides/slide173.xml"/><Relationship Id="rId25" Type="http://schemas.openxmlformats.org/officeDocument/2006/relationships/slideMaster" Target="slideMasters/slideMaster24.xml"/><Relationship Id="rId249" Type="http://schemas.openxmlformats.org/officeDocument/2006/relationships/slide" Target="slides/slide172.xml"/><Relationship Id="rId248" Type="http://schemas.openxmlformats.org/officeDocument/2006/relationships/slide" Target="slides/slide171.xml"/><Relationship Id="rId247" Type="http://schemas.openxmlformats.org/officeDocument/2006/relationships/slide" Target="slides/slide170.xml"/><Relationship Id="rId246" Type="http://schemas.openxmlformats.org/officeDocument/2006/relationships/slide" Target="slides/slide169.xml"/><Relationship Id="rId245" Type="http://schemas.openxmlformats.org/officeDocument/2006/relationships/slide" Target="slides/slide168.xml"/><Relationship Id="rId244" Type="http://schemas.openxmlformats.org/officeDocument/2006/relationships/slide" Target="slides/slide167.xml"/><Relationship Id="rId243" Type="http://schemas.openxmlformats.org/officeDocument/2006/relationships/slide" Target="slides/slide166.xml"/><Relationship Id="rId242" Type="http://schemas.openxmlformats.org/officeDocument/2006/relationships/slide" Target="slides/slide165.xml"/><Relationship Id="rId241" Type="http://schemas.openxmlformats.org/officeDocument/2006/relationships/slide" Target="slides/slide164.xml"/><Relationship Id="rId240" Type="http://schemas.openxmlformats.org/officeDocument/2006/relationships/slide" Target="slides/slide163.xml"/><Relationship Id="rId24" Type="http://schemas.openxmlformats.org/officeDocument/2006/relationships/slideMaster" Target="slideMasters/slideMaster23.xml"/><Relationship Id="rId239" Type="http://schemas.openxmlformats.org/officeDocument/2006/relationships/slide" Target="slides/slide162.xml"/><Relationship Id="rId238" Type="http://schemas.openxmlformats.org/officeDocument/2006/relationships/slide" Target="slides/slide161.xml"/><Relationship Id="rId237" Type="http://schemas.openxmlformats.org/officeDocument/2006/relationships/slide" Target="slides/slide160.xml"/><Relationship Id="rId236" Type="http://schemas.openxmlformats.org/officeDocument/2006/relationships/slide" Target="slides/slide159.xml"/><Relationship Id="rId235" Type="http://schemas.openxmlformats.org/officeDocument/2006/relationships/slide" Target="slides/slide158.xml"/><Relationship Id="rId234" Type="http://schemas.openxmlformats.org/officeDocument/2006/relationships/slide" Target="slides/slide157.xml"/><Relationship Id="rId233" Type="http://schemas.openxmlformats.org/officeDocument/2006/relationships/slide" Target="slides/slide156.xml"/><Relationship Id="rId232" Type="http://schemas.openxmlformats.org/officeDocument/2006/relationships/slide" Target="slides/slide155.xml"/><Relationship Id="rId231" Type="http://schemas.openxmlformats.org/officeDocument/2006/relationships/slide" Target="slides/slide154.xml"/><Relationship Id="rId230" Type="http://schemas.openxmlformats.org/officeDocument/2006/relationships/slide" Target="slides/slide153.xml"/><Relationship Id="rId23" Type="http://schemas.openxmlformats.org/officeDocument/2006/relationships/slideMaster" Target="slideMasters/slideMaster22.xml"/><Relationship Id="rId229" Type="http://schemas.openxmlformats.org/officeDocument/2006/relationships/slide" Target="slides/slide152.xml"/><Relationship Id="rId228" Type="http://schemas.openxmlformats.org/officeDocument/2006/relationships/slide" Target="slides/slide151.xml"/><Relationship Id="rId227" Type="http://schemas.openxmlformats.org/officeDocument/2006/relationships/slide" Target="slides/slide150.xml"/><Relationship Id="rId226" Type="http://schemas.openxmlformats.org/officeDocument/2006/relationships/slide" Target="slides/slide149.xml"/><Relationship Id="rId225" Type="http://schemas.openxmlformats.org/officeDocument/2006/relationships/slide" Target="slides/slide148.xml"/><Relationship Id="rId224" Type="http://schemas.openxmlformats.org/officeDocument/2006/relationships/slide" Target="slides/slide147.xml"/><Relationship Id="rId223" Type="http://schemas.openxmlformats.org/officeDocument/2006/relationships/slide" Target="slides/slide146.xml"/><Relationship Id="rId222" Type="http://schemas.openxmlformats.org/officeDocument/2006/relationships/slide" Target="slides/slide145.xml"/><Relationship Id="rId221" Type="http://schemas.openxmlformats.org/officeDocument/2006/relationships/slide" Target="slides/slide144.xml"/><Relationship Id="rId220" Type="http://schemas.openxmlformats.org/officeDocument/2006/relationships/slide" Target="slides/slide143.xml"/><Relationship Id="rId22" Type="http://schemas.openxmlformats.org/officeDocument/2006/relationships/slideMaster" Target="slideMasters/slideMaster21.xml"/><Relationship Id="rId219" Type="http://schemas.openxmlformats.org/officeDocument/2006/relationships/slide" Target="slides/slide142.xml"/><Relationship Id="rId218" Type="http://schemas.openxmlformats.org/officeDocument/2006/relationships/slide" Target="slides/slide141.xml"/><Relationship Id="rId217" Type="http://schemas.openxmlformats.org/officeDocument/2006/relationships/slide" Target="slides/slide140.xml"/><Relationship Id="rId216" Type="http://schemas.openxmlformats.org/officeDocument/2006/relationships/slide" Target="slides/slide139.xml"/><Relationship Id="rId215" Type="http://schemas.openxmlformats.org/officeDocument/2006/relationships/slide" Target="slides/slide138.xml"/><Relationship Id="rId214" Type="http://schemas.openxmlformats.org/officeDocument/2006/relationships/slide" Target="slides/slide137.xml"/><Relationship Id="rId213" Type="http://schemas.openxmlformats.org/officeDocument/2006/relationships/slide" Target="slides/slide136.xml"/><Relationship Id="rId212" Type="http://schemas.openxmlformats.org/officeDocument/2006/relationships/slide" Target="slides/slide135.xml"/><Relationship Id="rId211" Type="http://schemas.openxmlformats.org/officeDocument/2006/relationships/slide" Target="slides/slide134.xml"/><Relationship Id="rId210" Type="http://schemas.openxmlformats.org/officeDocument/2006/relationships/slide" Target="slides/slide133.xml"/><Relationship Id="rId21" Type="http://schemas.openxmlformats.org/officeDocument/2006/relationships/slideMaster" Target="slideMasters/slideMaster20.xml"/><Relationship Id="rId209" Type="http://schemas.openxmlformats.org/officeDocument/2006/relationships/slide" Target="slides/slide132.xml"/><Relationship Id="rId208" Type="http://schemas.openxmlformats.org/officeDocument/2006/relationships/slide" Target="slides/slide131.xml"/><Relationship Id="rId207" Type="http://schemas.openxmlformats.org/officeDocument/2006/relationships/slide" Target="slides/slide130.xml"/><Relationship Id="rId206" Type="http://schemas.openxmlformats.org/officeDocument/2006/relationships/slide" Target="slides/slide129.xml"/><Relationship Id="rId205" Type="http://schemas.openxmlformats.org/officeDocument/2006/relationships/slide" Target="slides/slide128.xml"/><Relationship Id="rId204" Type="http://schemas.openxmlformats.org/officeDocument/2006/relationships/slide" Target="slides/slide127.xml"/><Relationship Id="rId203" Type="http://schemas.openxmlformats.org/officeDocument/2006/relationships/slide" Target="slides/slide126.xml"/><Relationship Id="rId202" Type="http://schemas.openxmlformats.org/officeDocument/2006/relationships/slide" Target="slides/slide125.xml"/><Relationship Id="rId201" Type="http://schemas.openxmlformats.org/officeDocument/2006/relationships/slide" Target="slides/slide124.xml"/><Relationship Id="rId200" Type="http://schemas.openxmlformats.org/officeDocument/2006/relationships/slide" Target="slides/slide123.xml"/><Relationship Id="rId20" Type="http://schemas.openxmlformats.org/officeDocument/2006/relationships/slideMaster" Target="slideMasters/slideMaster19.xml"/><Relationship Id="rId2" Type="http://schemas.openxmlformats.org/officeDocument/2006/relationships/theme" Target="theme/theme1.xml"/><Relationship Id="rId199" Type="http://schemas.openxmlformats.org/officeDocument/2006/relationships/slide" Target="slides/slide122.xml"/><Relationship Id="rId198" Type="http://schemas.openxmlformats.org/officeDocument/2006/relationships/slide" Target="slides/slide121.xml"/><Relationship Id="rId197" Type="http://schemas.openxmlformats.org/officeDocument/2006/relationships/slide" Target="slides/slide120.xml"/><Relationship Id="rId196" Type="http://schemas.openxmlformats.org/officeDocument/2006/relationships/slide" Target="slides/slide119.xml"/><Relationship Id="rId195" Type="http://schemas.openxmlformats.org/officeDocument/2006/relationships/slide" Target="slides/slide118.xml"/><Relationship Id="rId194" Type="http://schemas.openxmlformats.org/officeDocument/2006/relationships/slide" Target="slides/slide117.xml"/><Relationship Id="rId193" Type="http://schemas.openxmlformats.org/officeDocument/2006/relationships/slide" Target="slides/slide116.xml"/><Relationship Id="rId192" Type="http://schemas.openxmlformats.org/officeDocument/2006/relationships/slide" Target="slides/slide115.xml"/><Relationship Id="rId191" Type="http://schemas.openxmlformats.org/officeDocument/2006/relationships/slide" Target="slides/slide114.xml"/><Relationship Id="rId190" Type="http://schemas.openxmlformats.org/officeDocument/2006/relationships/slide" Target="slides/slide113.xml"/><Relationship Id="rId19" Type="http://schemas.openxmlformats.org/officeDocument/2006/relationships/slideMaster" Target="slideMasters/slideMaster18.xml"/><Relationship Id="rId189" Type="http://schemas.openxmlformats.org/officeDocument/2006/relationships/slide" Target="slides/slide112.xml"/><Relationship Id="rId188" Type="http://schemas.openxmlformats.org/officeDocument/2006/relationships/slide" Target="slides/slide111.xml"/><Relationship Id="rId187" Type="http://schemas.openxmlformats.org/officeDocument/2006/relationships/slide" Target="slides/slide110.xml"/><Relationship Id="rId186" Type="http://schemas.openxmlformats.org/officeDocument/2006/relationships/slide" Target="slides/slide109.xml"/><Relationship Id="rId185" Type="http://schemas.openxmlformats.org/officeDocument/2006/relationships/slide" Target="slides/slide108.xml"/><Relationship Id="rId184" Type="http://schemas.openxmlformats.org/officeDocument/2006/relationships/slide" Target="slides/slide107.xml"/><Relationship Id="rId183" Type="http://schemas.openxmlformats.org/officeDocument/2006/relationships/slide" Target="slides/slide106.xml"/><Relationship Id="rId182" Type="http://schemas.openxmlformats.org/officeDocument/2006/relationships/slide" Target="slides/slide105.xml"/><Relationship Id="rId181" Type="http://schemas.openxmlformats.org/officeDocument/2006/relationships/slide" Target="slides/slide104.xml"/><Relationship Id="rId180" Type="http://schemas.openxmlformats.org/officeDocument/2006/relationships/slide" Target="slides/slide103.xml"/><Relationship Id="rId18" Type="http://schemas.openxmlformats.org/officeDocument/2006/relationships/slideMaster" Target="slideMasters/slideMaster17.xml"/><Relationship Id="rId179" Type="http://schemas.openxmlformats.org/officeDocument/2006/relationships/slide" Target="slides/slide102.xml"/><Relationship Id="rId178" Type="http://schemas.openxmlformats.org/officeDocument/2006/relationships/slide" Target="slides/slide101.xml"/><Relationship Id="rId177" Type="http://schemas.openxmlformats.org/officeDocument/2006/relationships/slide" Target="slides/slide100.xml"/><Relationship Id="rId176" Type="http://schemas.openxmlformats.org/officeDocument/2006/relationships/slide" Target="slides/slide99.xml"/><Relationship Id="rId175" Type="http://schemas.openxmlformats.org/officeDocument/2006/relationships/slide" Target="slides/slide98.xml"/><Relationship Id="rId174" Type="http://schemas.openxmlformats.org/officeDocument/2006/relationships/slide" Target="slides/slide97.xml"/><Relationship Id="rId173" Type="http://schemas.openxmlformats.org/officeDocument/2006/relationships/slide" Target="slides/slide96.xml"/><Relationship Id="rId172" Type="http://schemas.openxmlformats.org/officeDocument/2006/relationships/slide" Target="slides/slide95.xml"/><Relationship Id="rId171" Type="http://schemas.openxmlformats.org/officeDocument/2006/relationships/slide" Target="slides/slide94.xml"/><Relationship Id="rId170" Type="http://schemas.openxmlformats.org/officeDocument/2006/relationships/slide" Target="slides/slide93.xml"/><Relationship Id="rId17" Type="http://schemas.openxmlformats.org/officeDocument/2006/relationships/slideMaster" Target="slideMasters/slideMaster16.xml"/><Relationship Id="rId169" Type="http://schemas.openxmlformats.org/officeDocument/2006/relationships/slide" Target="slides/slide92.xml"/><Relationship Id="rId168" Type="http://schemas.openxmlformats.org/officeDocument/2006/relationships/slide" Target="slides/slide91.xml"/><Relationship Id="rId167" Type="http://schemas.openxmlformats.org/officeDocument/2006/relationships/slide" Target="slides/slide90.xml"/><Relationship Id="rId166" Type="http://schemas.openxmlformats.org/officeDocument/2006/relationships/slide" Target="slides/slide89.xml"/><Relationship Id="rId165" Type="http://schemas.openxmlformats.org/officeDocument/2006/relationships/slide" Target="slides/slide88.xml"/><Relationship Id="rId164" Type="http://schemas.openxmlformats.org/officeDocument/2006/relationships/slide" Target="slides/slide87.xml"/><Relationship Id="rId163" Type="http://schemas.openxmlformats.org/officeDocument/2006/relationships/slide" Target="slides/slide86.xml"/><Relationship Id="rId162" Type="http://schemas.openxmlformats.org/officeDocument/2006/relationships/slide" Target="slides/slide85.xml"/><Relationship Id="rId161" Type="http://schemas.openxmlformats.org/officeDocument/2006/relationships/slide" Target="slides/slide84.xml"/><Relationship Id="rId160" Type="http://schemas.openxmlformats.org/officeDocument/2006/relationships/slide" Target="slides/slide83.xml"/><Relationship Id="rId16" Type="http://schemas.openxmlformats.org/officeDocument/2006/relationships/slideMaster" Target="slideMasters/slideMaster15.xml"/><Relationship Id="rId159" Type="http://schemas.openxmlformats.org/officeDocument/2006/relationships/slide" Target="slides/slide82.xml"/><Relationship Id="rId158" Type="http://schemas.openxmlformats.org/officeDocument/2006/relationships/slide" Target="slides/slide81.xml"/><Relationship Id="rId157" Type="http://schemas.openxmlformats.org/officeDocument/2006/relationships/slide" Target="slides/slide80.xml"/><Relationship Id="rId156" Type="http://schemas.openxmlformats.org/officeDocument/2006/relationships/slide" Target="slides/slide79.xml"/><Relationship Id="rId155" Type="http://schemas.openxmlformats.org/officeDocument/2006/relationships/slide" Target="slides/slide78.xml"/><Relationship Id="rId154" Type="http://schemas.openxmlformats.org/officeDocument/2006/relationships/slide" Target="slides/slide77.xml"/><Relationship Id="rId153" Type="http://schemas.openxmlformats.org/officeDocument/2006/relationships/slide" Target="slides/slide76.xml"/><Relationship Id="rId152" Type="http://schemas.openxmlformats.org/officeDocument/2006/relationships/slide" Target="slides/slide75.xml"/><Relationship Id="rId151" Type="http://schemas.openxmlformats.org/officeDocument/2006/relationships/slide" Target="slides/slide74.xml"/><Relationship Id="rId150" Type="http://schemas.openxmlformats.org/officeDocument/2006/relationships/slide" Target="slides/slide73.xml"/><Relationship Id="rId15" Type="http://schemas.openxmlformats.org/officeDocument/2006/relationships/slideMaster" Target="slideMasters/slideMaster14.xml"/><Relationship Id="rId149" Type="http://schemas.openxmlformats.org/officeDocument/2006/relationships/slide" Target="slides/slide72.xml"/><Relationship Id="rId148" Type="http://schemas.openxmlformats.org/officeDocument/2006/relationships/slide" Target="slides/slide71.xml"/><Relationship Id="rId147" Type="http://schemas.openxmlformats.org/officeDocument/2006/relationships/slide" Target="slides/slide70.xml"/><Relationship Id="rId146" Type="http://schemas.openxmlformats.org/officeDocument/2006/relationships/slide" Target="slides/slide69.xml"/><Relationship Id="rId145" Type="http://schemas.openxmlformats.org/officeDocument/2006/relationships/slide" Target="slides/slide68.xml"/><Relationship Id="rId144" Type="http://schemas.openxmlformats.org/officeDocument/2006/relationships/slide" Target="slides/slide67.xml"/><Relationship Id="rId143" Type="http://schemas.openxmlformats.org/officeDocument/2006/relationships/slide" Target="slides/slide66.xml"/><Relationship Id="rId142" Type="http://schemas.openxmlformats.org/officeDocument/2006/relationships/slide" Target="slides/slide65.xml"/><Relationship Id="rId141" Type="http://schemas.openxmlformats.org/officeDocument/2006/relationships/slide" Target="slides/slide64.xml"/><Relationship Id="rId140" Type="http://schemas.openxmlformats.org/officeDocument/2006/relationships/slide" Target="slides/slide63.xml"/><Relationship Id="rId14" Type="http://schemas.openxmlformats.org/officeDocument/2006/relationships/slideMaster" Target="slideMasters/slideMaster13.xml"/><Relationship Id="rId139" Type="http://schemas.openxmlformats.org/officeDocument/2006/relationships/slide" Target="slides/slide62.xml"/><Relationship Id="rId138" Type="http://schemas.openxmlformats.org/officeDocument/2006/relationships/slide" Target="slides/slide61.xml"/><Relationship Id="rId137" Type="http://schemas.openxmlformats.org/officeDocument/2006/relationships/slide" Target="slides/slide60.xml"/><Relationship Id="rId136" Type="http://schemas.openxmlformats.org/officeDocument/2006/relationships/slide" Target="slides/slide59.xml"/><Relationship Id="rId135" Type="http://schemas.openxmlformats.org/officeDocument/2006/relationships/slide" Target="slides/slide58.xml"/><Relationship Id="rId134" Type="http://schemas.openxmlformats.org/officeDocument/2006/relationships/slide" Target="slides/slide57.xml"/><Relationship Id="rId133" Type="http://schemas.openxmlformats.org/officeDocument/2006/relationships/slide" Target="slides/slide56.xml"/><Relationship Id="rId132" Type="http://schemas.openxmlformats.org/officeDocument/2006/relationships/slide" Target="slides/slide55.xml"/><Relationship Id="rId131" Type="http://schemas.openxmlformats.org/officeDocument/2006/relationships/slide" Target="slides/slide54.xml"/><Relationship Id="rId130" Type="http://schemas.openxmlformats.org/officeDocument/2006/relationships/slide" Target="slides/slide53.xml"/><Relationship Id="rId13" Type="http://schemas.openxmlformats.org/officeDocument/2006/relationships/slideMaster" Target="slideMasters/slideMaster12.xml"/><Relationship Id="rId129" Type="http://schemas.openxmlformats.org/officeDocument/2006/relationships/slide" Target="slides/slide52.xml"/><Relationship Id="rId128" Type="http://schemas.openxmlformats.org/officeDocument/2006/relationships/slide" Target="slides/slide51.xml"/><Relationship Id="rId127" Type="http://schemas.openxmlformats.org/officeDocument/2006/relationships/slide" Target="slides/slide50.xml"/><Relationship Id="rId126" Type="http://schemas.openxmlformats.org/officeDocument/2006/relationships/slide" Target="slides/slide49.xml"/><Relationship Id="rId125" Type="http://schemas.openxmlformats.org/officeDocument/2006/relationships/slide" Target="slides/slide48.xml"/><Relationship Id="rId124" Type="http://schemas.openxmlformats.org/officeDocument/2006/relationships/slide" Target="slides/slide47.xml"/><Relationship Id="rId123" Type="http://schemas.openxmlformats.org/officeDocument/2006/relationships/slide" Target="slides/slide46.xml"/><Relationship Id="rId122" Type="http://schemas.openxmlformats.org/officeDocument/2006/relationships/slide" Target="slides/slide45.xml"/><Relationship Id="rId121" Type="http://schemas.openxmlformats.org/officeDocument/2006/relationships/slide" Target="slides/slide44.xml"/><Relationship Id="rId120" Type="http://schemas.openxmlformats.org/officeDocument/2006/relationships/slide" Target="slides/slide43.xml"/><Relationship Id="rId12" Type="http://schemas.openxmlformats.org/officeDocument/2006/relationships/slideMaster" Target="slideMasters/slideMaster11.xml"/><Relationship Id="rId119" Type="http://schemas.openxmlformats.org/officeDocument/2006/relationships/slide" Target="slides/slide42.xml"/><Relationship Id="rId118" Type="http://schemas.openxmlformats.org/officeDocument/2006/relationships/slide" Target="slides/slide41.xml"/><Relationship Id="rId117" Type="http://schemas.openxmlformats.org/officeDocument/2006/relationships/slide" Target="slides/slide40.xml"/><Relationship Id="rId116" Type="http://schemas.openxmlformats.org/officeDocument/2006/relationships/slide" Target="slides/slide39.xml"/><Relationship Id="rId115" Type="http://schemas.openxmlformats.org/officeDocument/2006/relationships/slide" Target="slides/slide38.xml"/><Relationship Id="rId114" Type="http://schemas.openxmlformats.org/officeDocument/2006/relationships/slide" Target="slides/slide37.xml"/><Relationship Id="rId113" Type="http://schemas.openxmlformats.org/officeDocument/2006/relationships/slide" Target="slides/slide36.xml"/><Relationship Id="rId112" Type="http://schemas.openxmlformats.org/officeDocument/2006/relationships/slide" Target="slides/slide35.xml"/><Relationship Id="rId111" Type="http://schemas.openxmlformats.org/officeDocument/2006/relationships/slide" Target="slides/slide34.xml"/><Relationship Id="rId110" Type="http://schemas.openxmlformats.org/officeDocument/2006/relationships/slide" Target="slides/slide33.xml"/><Relationship Id="rId11" Type="http://schemas.openxmlformats.org/officeDocument/2006/relationships/slideMaster" Target="slideMasters/slideMaster10.xml"/><Relationship Id="rId109" Type="http://schemas.openxmlformats.org/officeDocument/2006/relationships/slide" Target="slides/slide32.xml"/><Relationship Id="rId108" Type="http://schemas.openxmlformats.org/officeDocument/2006/relationships/slide" Target="slides/slide31.xml"/><Relationship Id="rId107" Type="http://schemas.openxmlformats.org/officeDocument/2006/relationships/slide" Target="slides/slide30.xml"/><Relationship Id="rId106" Type="http://schemas.openxmlformats.org/officeDocument/2006/relationships/slide" Target="slides/slide29.xml"/><Relationship Id="rId105" Type="http://schemas.openxmlformats.org/officeDocument/2006/relationships/slide" Target="slides/slide28.xml"/><Relationship Id="rId104" Type="http://schemas.openxmlformats.org/officeDocument/2006/relationships/slide" Target="slides/slide27.xml"/><Relationship Id="rId103" Type="http://schemas.openxmlformats.org/officeDocument/2006/relationships/slide" Target="slides/slide26.xml"/><Relationship Id="rId102" Type="http://schemas.openxmlformats.org/officeDocument/2006/relationships/slide" Target="slides/slide25.xml"/><Relationship Id="rId101" Type="http://schemas.openxmlformats.org/officeDocument/2006/relationships/slide" Target="slides/slide24.xml"/><Relationship Id="rId100" Type="http://schemas.openxmlformats.org/officeDocument/2006/relationships/slide" Target="slides/slide23.xml"/><Relationship Id="rId10" Type="http://schemas.openxmlformats.org/officeDocument/2006/relationships/slideMaster" Target="slideMasters/slideMaster9.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2353A075-29DF-4CAE-8BA7-CDA0ED456C88}"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3E3924EE-29F1-4E68-A53A-86CBCBDF827A}"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A2B73EA-EE91-4E33-A9C1-8BF5DD7139A2}"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382588" y="685800"/>
            <a:ext cx="6092825"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7392B679-AE23-4750-8FB0-6513430B8953}"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1219200" rtl="0" eaLnBrk="1" latinLnBrk="0" hangingPunct="1">
      <a:defRPr sz="1600" kern="1200">
        <a:solidFill>
          <a:schemeClr val="tx1"/>
        </a:solidFill>
        <a:latin typeface="+mn-lt"/>
        <a:ea typeface="+mn-ea"/>
        <a:cs typeface="+mn-cs"/>
      </a:defRPr>
    </a:lvl1pPr>
    <a:lvl2pPr marL="609600" algn="l" defTabSz="1219200" rtl="0" eaLnBrk="1" latinLnBrk="0" hangingPunct="1">
      <a:defRPr sz="1600" kern="1200">
        <a:solidFill>
          <a:schemeClr val="tx1"/>
        </a:solidFill>
        <a:latin typeface="+mn-lt"/>
        <a:ea typeface="+mn-ea"/>
        <a:cs typeface="+mn-cs"/>
      </a:defRPr>
    </a:lvl2pPr>
    <a:lvl3pPr marL="1219200" algn="l" defTabSz="1219200" rtl="0" eaLnBrk="1" latinLnBrk="0" hangingPunct="1">
      <a:defRPr sz="1600" kern="1200">
        <a:solidFill>
          <a:schemeClr val="tx1"/>
        </a:solidFill>
        <a:latin typeface="+mn-lt"/>
        <a:ea typeface="+mn-ea"/>
        <a:cs typeface="+mn-cs"/>
      </a:defRPr>
    </a:lvl3pPr>
    <a:lvl4pPr marL="1828800" algn="l" defTabSz="1219200" rtl="0" eaLnBrk="1" latinLnBrk="0" hangingPunct="1">
      <a:defRPr sz="1600" kern="1200">
        <a:solidFill>
          <a:schemeClr val="tx1"/>
        </a:solidFill>
        <a:latin typeface="+mn-lt"/>
        <a:ea typeface="+mn-ea"/>
        <a:cs typeface="+mn-cs"/>
      </a:defRPr>
    </a:lvl4pPr>
    <a:lvl5pPr marL="2438400" algn="l" defTabSz="1219200" rtl="0" eaLnBrk="1" latinLnBrk="0" hangingPunct="1">
      <a:defRPr sz="1600" kern="1200">
        <a:solidFill>
          <a:schemeClr val="tx1"/>
        </a:solidFill>
        <a:latin typeface="+mn-lt"/>
        <a:ea typeface="+mn-ea"/>
        <a:cs typeface="+mn-cs"/>
      </a:defRPr>
    </a:lvl5pPr>
    <a:lvl6pPr marL="3048000" algn="l" defTabSz="1219200" rtl="0" eaLnBrk="1" latinLnBrk="0" hangingPunct="1">
      <a:defRPr sz="1600" kern="1200">
        <a:solidFill>
          <a:schemeClr val="tx1"/>
        </a:solidFill>
        <a:latin typeface="+mn-lt"/>
        <a:ea typeface="+mn-ea"/>
        <a:cs typeface="+mn-cs"/>
      </a:defRPr>
    </a:lvl6pPr>
    <a:lvl7pPr marL="3657600" algn="l" defTabSz="1219200" rtl="0" eaLnBrk="1" latinLnBrk="0" hangingPunct="1">
      <a:defRPr sz="1600" kern="1200">
        <a:solidFill>
          <a:schemeClr val="tx1"/>
        </a:solidFill>
        <a:latin typeface="+mn-lt"/>
        <a:ea typeface="+mn-ea"/>
        <a:cs typeface="+mn-cs"/>
      </a:defRPr>
    </a:lvl7pPr>
    <a:lvl8pPr marL="4267200" algn="l" defTabSz="1219200" rtl="0" eaLnBrk="1" latinLnBrk="0" hangingPunct="1">
      <a:defRPr sz="1600" kern="1200">
        <a:solidFill>
          <a:schemeClr val="tx1"/>
        </a:solidFill>
        <a:latin typeface="+mn-lt"/>
        <a:ea typeface="+mn-ea"/>
        <a:cs typeface="+mn-cs"/>
      </a:defRPr>
    </a:lvl8pPr>
    <a:lvl9pPr marL="4876800" algn="l" defTabSz="1219200"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0.xml"/></Relationships>
</file>

<file path=ppt/notesSlides/_rels/notesSlide10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1.xml"/></Relationships>
</file>

<file path=ppt/notesSlides/_rels/notesSlide10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2.xml"/></Relationships>
</file>

<file path=ppt/notesSlides/_rels/notesSlide10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3.xml"/></Relationships>
</file>

<file path=ppt/notesSlides/_rels/notesSlide10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4.xml"/></Relationships>
</file>

<file path=ppt/notesSlides/_rels/notesSlide10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5.xml"/></Relationships>
</file>

<file path=ppt/notesSlides/_rels/notesSlide10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6.xml"/></Relationships>
</file>

<file path=ppt/notesSlides/_rels/notesSlide10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7.xml"/></Relationships>
</file>

<file path=ppt/notesSlides/_rels/notesSlide10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8.xml"/></Relationships>
</file>

<file path=ppt/notesSlides/_rels/notesSlide10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9.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0.xml"/></Relationships>
</file>

<file path=ppt/notesSlides/_rels/notesSlide1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1.xml"/></Relationships>
</file>

<file path=ppt/notesSlides/_rels/notesSlide1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2.xml"/></Relationships>
</file>

<file path=ppt/notesSlides/_rels/notesSlide1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3.xml"/></Relationships>
</file>

<file path=ppt/notesSlides/_rels/notesSlide1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4.xml"/></Relationships>
</file>

<file path=ppt/notesSlides/_rels/notesSlide1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5.xml"/></Relationships>
</file>

<file path=ppt/notesSlides/_rels/notesSlide1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6.xml"/></Relationships>
</file>

<file path=ppt/notesSlides/_rels/notesSlide1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7.xml"/></Relationships>
</file>

<file path=ppt/notesSlides/_rels/notesSlide1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8.xml"/></Relationships>
</file>

<file path=ppt/notesSlides/_rels/notesSlide1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9.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0.xml"/></Relationships>
</file>

<file path=ppt/notesSlides/_rels/notesSlide1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1.xml"/></Relationships>
</file>

<file path=ppt/notesSlides/_rels/notesSlide1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2.xml"/></Relationships>
</file>

<file path=ppt/notesSlides/_rels/notesSlide1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3.xml"/></Relationships>
</file>

<file path=ppt/notesSlides/_rels/notesSlide1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4.xml"/></Relationships>
</file>

<file path=ppt/notesSlides/_rels/notesSlide1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5.xml"/></Relationships>
</file>

<file path=ppt/notesSlides/_rels/notesSlide1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6.xml"/></Relationships>
</file>

<file path=ppt/notesSlides/_rels/notesSlide1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7.xml"/></Relationships>
</file>

<file path=ppt/notesSlides/_rels/notesSlide1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8.xml"/></Relationships>
</file>

<file path=ppt/notesSlides/_rels/notesSlide1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9.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0.xml"/></Relationships>
</file>

<file path=ppt/notesSlides/_rels/notesSlide1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1.xml"/></Relationships>
</file>

<file path=ppt/notesSlides/_rels/notesSlide1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2.xml"/></Relationships>
</file>

<file path=ppt/notesSlides/_rels/notesSlide1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3.xml"/></Relationships>
</file>

<file path=ppt/notesSlides/_rels/notesSlide1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4.xml"/></Relationships>
</file>

<file path=ppt/notesSlides/_rels/notesSlide1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5.xml"/></Relationships>
</file>

<file path=ppt/notesSlides/_rels/notesSlide1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6.xml"/></Relationships>
</file>

<file path=ppt/notesSlides/_rels/notesSlide1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7.xml"/></Relationships>
</file>

<file path=ppt/notesSlides/_rels/notesSlide1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8.xml"/></Relationships>
</file>

<file path=ppt/notesSlides/_rels/notesSlide1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9.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0.xml"/></Relationships>
</file>

<file path=ppt/notesSlides/_rels/notesSlide1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1.xml"/></Relationships>
</file>

<file path=ppt/notesSlides/_rels/notesSlide1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2.xml"/></Relationships>
</file>

<file path=ppt/notesSlides/_rels/notesSlide1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3.xml"/></Relationships>
</file>

<file path=ppt/notesSlides/_rels/notesSlide1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4.xml"/></Relationships>
</file>

<file path=ppt/notesSlides/_rels/notesSlide1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5.xml"/></Relationships>
</file>

<file path=ppt/notesSlides/_rels/notesSlide1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6.xml"/></Relationships>
</file>

<file path=ppt/notesSlides/_rels/notesSlide1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7.xml"/></Relationships>
</file>

<file path=ppt/notesSlides/_rels/notesSlide1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8.xml"/></Relationships>
</file>

<file path=ppt/notesSlides/_rels/notesSlide1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9.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0.xml"/></Relationships>
</file>

<file path=ppt/notesSlides/_rels/notesSlide1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1.xml"/></Relationships>
</file>

<file path=ppt/notesSlides/_rels/notesSlide1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2.xml"/></Relationships>
</file>

<file path=ppt/notesSlides/_rels/notesSlide1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3.xml"/></Relationships>
</file>

<file path=ppt/notesSlides/_rels/notesSlide1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4.xml"/></Relationships>
</file>

<file path=ppt/notesSlides/_rels/notesSlide1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5.xml"/></Relationships>
</file>

<file path=ppt/notesSlides/_rels/notesSlide1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6.xml"/></Relationships>
</file>

<file path=ppt/notesSlides/_rels/notesSlide1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7.xml"/></Relationships>
</file>

<file path=ppt/notesSlides/_rels/notesSlide1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8.xml"/></Relationships>
</file>

<file path=ppt/notesSlides/_rels/notesSlide1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9.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0.xml"/></Relationships>
</file>

<file path=ppt/notesSlides/_rels/notesSlide1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1.xml"/></Relationships>
</file>

<file path=ppt/notesSlides/_rels/notesSlide1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2.xml"/></Relationships>
</file>

<file path=ppt/notesSlides/_rels/notesSlide1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3.xml"/></Relationships>
</file>

<file path=ppt/notesSlides/_rels/notesSlide1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4.xml"/></Relationships>
</file>

<file path=ppt/notesSlides/_rels/notesSlide1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5.xml"/></Relationships>
</file>

<file path=ppt/notesSlides/_rels/notesSlide1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6.xml"/></Relationships>
</file>

<file path=ppt/notesSlides/_rels/notesSlide1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7.xml"/></Relationships>
</file>

<file path=ppt/notesSlides/_rels/notesSlide1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8.xml"/></Relationships>
</file>

<file path=ppt/notesSlides/_rels/notesSlide1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9.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0.xml"/></Relationships>
</file>

<file path=ppt/notesSlides/_rels/notesSlide1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1.xml"/></Relationships>
</file>

<file path=ppt/notesSlides/_rels/notesSlide1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2.xml"/></Relationships>
</file>

<file path=ppt/notesSlides/_rels/notesSlide1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3.xml"/></Relationships>
</file>

<file path=ppt/notesSlides/_rels/notesSlide1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4.xml"/></Relationships>
</file>

<file path=ppt/notesSlides/_rels/notesSlide1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5.xml"/></Relationships>
</file>

<file path=ppt/notesSlides/_rels/notesSlide1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6.xml"/></Relationships>
</file>

<file path=ppt/notesSlides/_rels/notesSlide1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7.xml"/></Relationships>
</file>

<file path=ppt/notesSlides/_rels/notesSlide1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8.xml"/></Relationships>
</file>

<file path=ppt/notesSlides/_rels/notesSlide1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9.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0.xml"/></Relationships>
</file>

<file path=ppt/notesSlides/_rels/notesSlide1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1.xml"/></Relationships>
</file>

<file path=ppt/notesSlides/_rels/notesSlide1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2.xml"/></Relationships>
</file>

<file path=ppt/notesSlides/_rels/notesSlide1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3.xml"/></Relationships>
</file>

<file path=ppt/notesSlides/_rels/notesSlide1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4.xml"/></Relationships>
</file>

<file path=ppt/notesSlides/_rels/notesSlide1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5.xml"/></Relationships>
</file>

<file path=ppt/notesSlides/_rels/notesSlide1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6.xml"/></Relationships>
</file>

<file path=ppt/notesSlides/_rels/notesSlide1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7.xml"/></Relationships>
</file>

<file path=ppt/notesSlides/_rels/notesSlide1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8.xml"/></Relationships>
</file>

<file path=ppt/notesSlides/_rels/notesSlide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9.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1.xml"/></Relationships>
</file>

<file path=ppt/notesSlides/_rels/notesSlide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3.xml"/></Relationships>
</file>

<file path=ppt/notesSlides/_rels/notesSlide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7.xml"/></Relationships>
</file>

<file path=ppt/notesSlides/_rels/notesSlide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_rels/notesSlide9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2588" y="685800"/>
            <a:ext cx="6092825"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392B679-AE23-4750-8FB0-6513430B8953}"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cxnSp>
        <p:nvCxnSpPr>
          <p:cNvPr id="8" name="直接连接符 7"/>
          <p:cNvCxnSpPr/>
          <p:nvPr userDrawn="1"/>
        </p:nvCxnSpPr>
        <p:spPr>
          <a:xfrm>
            <a:off x="984634" y="1413103"/>
            <a:ext cx="10198475"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组合 8"/>
          <p:cNvGrpSpPr/>
          <p:nvPr userDrawn="1"/>
        </p:nvGrpSpPr>
        <p:grpSpPr>
          <a:xfrm>
            <a:off x="10607120" y="654595"/>
            <a:ext cx="575989" cy="577246"/>
            <a:chOff x="6084168" y="1274820"/>
            <a:chExt cx="432048" cy="432834"/>
          </a:xfrm>
        </p:grpSpPr>
        <p:sp>
          <p:nvSpPr>
            <p:cNvPr id="10"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1"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8879153" y="655120"/>
            <a:ext cx="575989" cy="576197"/>
            <a:chOff x="4788024" y="1275213"/>
            <a:chExt cx="432048" cy="432048"/>
          </a:xfrm>
        </p:grpSpPr>
        <p:sp>
          <p:nvSpPr>
            <p:cNvPr id="13"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4"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5" name="组合 14"/>
          <p:cNvGrpSpPr/>
          <p:nvPr userDrawn="1"/>
        </p:nvGrpSpPr>
        <p:grpSpPr>
          <a:xfrm>
            <a:off x="9743137" y="654595"/>
            <a:ext cx="577036" cy="577246"/>
            <a:chOff x="5436096" y="1274820"/>
            <a:chExt cx="432833" cy="432834"/>
          </a:xfrm>
        </p:grpSpPr>
        <p:sp>
          <p:nvSpPr>
            <p:cNvPr id="16"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7"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8" name="组合 17"/>
          <p:cNvGrpSpPr/>
          <p:nvPr userDrawn="1"/>
        </p:nvGrpSpPr>
        <p:grpSpPr>
          <a:xfrm>
            <a:off x="7151187" y="654595"/>
            <a:ext cx="577036" cy="577246"/>
            <a:chOff x="3491880" y="1274820"/>
            <a:chExt cx="432833" cy="432834"/>
          </a:xfrm>
        </p:grpSpPr>
        <p:sp>
          <p:nvSpPr>
            <p:cNvPr id="19"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21" name="组合 20"/>
          <p:cNvGrpSpPr/>
          <p:nvPr userDrawn="1"/>
        </p:nvGrpSpPr>
        <p:grpSpPr>
          <a:xfrm>
            <a:off x="8015170" y="654595"/>
            <a:ext cx="577036" cy="577246"/>
            <a:chOff x="4139952" y="1274820"/>
            <a:chExt cx="432833" cy="432834"/>
          </a:xfrm>
        </p:grpSpPr>
        <p:sp>
          <p:nvSpPr>
            <p:cNvPr id="22"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grpSp>
        <p:nvGrpSpPr>
          <p:cNvPr id="42" name="组合 41"/>
          <p:cNvGrpSpPr/>
          <p:nvPr userDrawn="1"/>
        </p:nvGrpSpPr>
        <p:grpSpPr>
          <a:xfrm>
            <a:off x="0" y="2202951"/>
            <a:ext cx="12190413" cy="2420263"/>
            <a:chOff x="170694" y="177982"/>
            <a:chExt cx="3936004" cy="781165"/>
          </a:xfrm>
        </p:grpSpPr>
        <p:sp>
          <p:nvSpPr>
            <p:cNvPr id="44" name="等腰三角形 43"/>
            <p:cNvSpPr/>
            <p:nvPr/>
          </p:nvSpPr>
          <p:spPr>
            <a:xfrm>
              <a:off x="1233863" y="177982"/>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5" name="等腰三角形 44"/>
            <p:cNvSpPr/>
            <p:nvPr/>
          </p:nvSpPr>
          <p:spPr>
            <a:xfrm flipV="1">
              <a:off x="200258" y="602633"/>
              <a:ext cx="355284" cy="356514"/>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6" name="矩形 45"/>
            <p:cNvSpPr/>
            <p:nvPr/>
          </p:nvSpPr>
          <p:spPr>
            <a:xfrm>
              <a:off x="170694" y="261768"/>
              <a:ext cx="3936004" cy="611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7" name="平行四边形 46"/>
            <p:cNvSpPr/>
            <p:nvPr/>
          </p:nvSpPr>
          <p:spPr>
            <a:xfrm>
              <a:off x="376965" y="178257"/>
              <a:ext cx="1036076" cy="779005"/>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cs typeface="+mn-ea"/>
                <a:sym typeface="+mn-lt"/>
              </a:endParaRPr>
            </a:p>
          </p:txBody>
        </p:sp>
        <p:sp>
          <p:nvSpPr>
            <p:cNvPr id="48" name="文本框 6"/>
            <p:cNvSpPr txBox="1"/>
            <p:nvPr/>
          </p:nvSpPr>
          <p:spPr>
            <a:xfrm>
              <a:off x="619911" y="284178"/>
              <a:ext cx="650908" cy="553578"/>
            </a:xfrm>
            <a:prstGeom prst="rect">
              <a:avLst/>
            </a:prstGeom>
            <a:noFill/>
          </p:spPr>
          <p:txBody>
            <a:bodyPr wrap="square" lIns="68580" tIns="34290" rIns="68580" bIns="34290" rtlCol="0">
              <a:spAutoFit/>
            </a:bodyPr>
            <a:lstStyle/>
            <a:p>
              <a:endParaRPr lang="zh-CN" altLang="en-US" sz="10700" dirty="0">
                <a:solidFill>
                  <a:schemeClr val="bg1">
                    <a:lumMod val="9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7" name="组合 6"/>
          <p:cNvGrpSpPr/>
          <p:nvPr userDrawn="1"/>
        </p:nvGrpSpPr>
        <p:grpSpPr>
          <a:xfrm>
            <a:off x="7919172" y="1700153"/>
            <a:ext cx="575989" cy="577246"/>
            <a:chOff x="6084168" y="1274820"/>
            <a:chExt cx="432048" cy="432834"/>
          </a:xfrm>
        </p:grpSpPr>
        <p:sp>
          <p:nvSpPr>
            <p:cNvPr id="14" name="椭圆 22"/>
            <p:cNvSpPr>
              <a:spLocks noChangeArrowheads="1"/>
            </p:cNvSpPr>
            <p:nvPr/>
          </p:nvSpPr>
          <p:spPr bwMode="auto">
            <a:xfrm>
              <a:off x="6084168" y="1274820"/>
              <a:ext cx="432048" cy="432834"/>
            </a:xfrm>
            <a:prstGeom prst="ellipse">
              <a:avLst/>
            </a:prstGeom>
            <a:solidFill>
              <a:srgbClr val="1369B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19" name="Freeform 59"/>
            <p:cNvSpPr>
              <a:spLocks noChangeArrowheads="1"/>
            </p:cNvSpPr>
            <p:nvPr/>
          </p:nvSpPr>
          <p:spPr bwMode="auto">
            <a:xfrm>
              <a:off x="6180302" y="1365898"/>
              <a:ext cx="239780" cy="250679"/>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8" name="组合 7"/>
          <p:cNvGrpSpPr/>
          <p:nvPr userDrawn="1"/>
        </p:nvGrpSpPr>
        <p:grpSpPr>
          <a:xfrm>
            <a:off x="6191205" y="1700678"/>
            <a:ext cx="575989" cy="576197"/>
            <a:chOff x="4788024" y="1275213"/>
            <a:chExt cx="432048" cy="432048"/>
          </a:xfrm>
        </p:grpSpPr>
        <p:sp>
          <p:nvSpPr>
            <p:cNvPr id="17" name="椭圆 65"/>
            <p:cNvSpPr>
              <a:spLocks noChangeArrowheads="1"/>
            </p:cNvSpPr>
            <p:nvPr/>
          </p:nvSpPr>
          <p:spPr bwMode="auto">
            <a:xfrm>
              <a:off x="4788024" y="1275213"/>
              <a:ext cx="432048" cy="432048"/>
            </a:xfrm>
            <a:prstGeom prst="ellipse">
              <a:avLst/>
            </a:prstGeom>
            <a:solidFill>
              <a:srgbClr val="F79600"/>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0" name="Freeform 110"/>
            <p:cNvSpPr>
              <a:spLocks noChangeArrowheads="1"/>
            </p:cNvSpPr>
            <p:nvPr/>
          </p:nvSpPr>
          <p:spPr bwMode="auto">
            <a:xfrm>
              <a:off x="4891102" y="1366806"/>
              <a:ext cx="250679" cy="248862"/>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9" name="组合 8"/>
          <p:cNvGrpSpPr/>
          <p:nvPr userDrawn="1"/>
        </p:nvGrpSpPr>
        <p:grpSpPr>
          <a:xfrm>
            <a:off x="7055189" y="1700153"/>
            <a:ext cx="577036" cy="577246"/>
            <a:chOff x="5436096" y="1274820"/>
            <a:chExt cx="432833" cy="432834"/>
          </a:xfrm>
        </p:grpSpPr>
        <p:sp>
          <p:nvSpPr>
            <p:cNvPr id="25" name="椭圆 16"/>
            <p:cNvSpPr>
              <a:spLocks noChangeArrowheads="1"/>
            </p:cNvSpPr>
            <p:nvPr/>
          </p:nvSpPr>
          <p:spPr bwMode="auto">
            <a:xfrm>
              <a:off x="5436096" y="1274820"/>
              <a:ext cx="432833" cy="432834"/>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1" name="Freeform 16"/>
            <p:cNvSpPr>
              <a:spLocks noChangeArrowheads="1"/>
            </p:cNvSpPr>
            <p:nvPr/>
          </p:nvSpPr>
          <p:spPr bwMode="auto">
            <a:xfrm>
              <a:off x="5554420" y="1377705"/>
              <a:ext cx="196183" cy="227065"/>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0" name="组合 9"/>
          <p:cNvGrpSpPr/>
          <p:nvPr userDrawn="1"/>
        </p:nvGrpSpPr>
        <p:grpSpPr>
          <a:xfrm>
            <a:off x="4463238" y="1700153"/>
            <a:ext cx="577036" cy="577246"/>
            <a:chOff x="3491880" y="1274820"/>
            <a:chExt cx="432833" cy="432834"/>
          </a:xfrm>
        </p:grpSpPr>
        <p:sp>
          <p:nvSpPr>
            <p:cNvPr id="11" name="椭圆 16"/>
            <p:cNvSpPr>
              <a:spLocks noChangeArrowheads="1"/>
            </p:cNvSpPr>
            <p:nvPr/>
          </p:nvSpPr>
          <p:spPr bwMode="auto">
            <a:xfrm>
              <a:off x="3491880" y="1274820"/>
              <a:ext cx="432833" cy="432834"/>
            </a:xfrm>
            <a:prstGeom prst="ellipse">
              <a:avLst/>
            </a:prstGeom>
            <a:solidFill>
              <a:srgbClr val="1369B2"/>
            </a:solidFill>
            <a:ln>
              <a:noFill/>
            </a:ln>
            <a:extLst>
              <a:ext uri="{91240B29-F687-4F45-9708-019B960494DF}">
                <a14:hiddenLine xmlns:a14="http://schemas.microsoft.com/office/drawing/2010/main" w="9525">
                  <a:solidFill>
                    <a:srgbClr val="000000"/>
                  </a:solidFill>
                  <a:rou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2" name="Freeform 75"/>
            <p:cNvSpPr>
              <a:spLocks noChangeArrowheads="1"/>
            </p:cNvSpPr>
            <p:nvPr/>
          </p:nvSpPr>
          <p:spPr bwMode="auto">
            <a:xfrm>
              <a:off x="3583864" y="1385879"/>
              <a:ext cx="248863" cy="21071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grpSp>
        <p:nvGrpSpPr>
          <p:cNvPr id="12" name="组合 11"/>
          <p:cNvGrpSpPr/>
          <p:nvPr userDrawn="1"/>
        </p:nvGrpSpPr>
        <p:grpSpPr>
          <a:xfrm>
            <a:off x="5327222" y="1700153"/>
            <a:ext cx="577036" cy="577246"/>
            <a:chOff x="4139952" y="1274820"/>
            <a:chExt cx="432833" cy="432834"/>
          </a:xfrm>
        </p:grpSpPr>
        <p:sp>
          <p:nvSpPr>
            <p:cNvPr id="24" name="椭圆 16"/>
            <p:cNvSpPr>
              <a:spLocks noChangeArrowheads="1"/>
            </p:cNvSpPr>
            <p:nvPr/>
          </p:nvSpPr>
          <p:spPr bwMode="auto">
            <a:xfrm>
              <a:off x="4139952" y="1274820"/>
              <a:ext cx="432833" cy="432834"/>
            </a:xfrm>
            <a:prstGeom prst="ellipse">
              <a:avLst/>
            </a:prstGeom>
            <a:solidFill>
              <a:srgbClr val="3992D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mn-lt"/>
                <a:ea typeface="+mn-ea"/>
                <a:cs typeface="+mn-ea"/>
                <a:sym typeface="+mn-lt"/>
              </a:endParaRPr>
            </a:p>
          </p:txBody>
        </p:sp>
        <p:sp>
          <p:nvSpPr>
            <p:cNvPr id="23" name="Freeform 84"/>
            <p:cNvSpPr>
              <a:spLocks noChangeArrowheads="1"/>
            </p:cNvSpPr>
            <p:nvPr/>
          </p:nvSpPr>
          <p:spPr bwMode="auto">
            <a:xfrm>
              <a:off x="4241546" y="1366806"/>
              <a:ext cx="248863" cy="248863"/>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p:spPr>
          <p:txBody>
            <a:bodyPr wrap="none" lIns="34290" tIns="17145" rIns="34290" bIns="17145" anchor="ctr"/>
            <a:lstStyle/>
            <a:p>
              <a:endParaRPr 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标题和内容">
    <p:bg>
      <p:bgPr>
        <a:solidFill>
          <a:schemeClr val="bg1"/>
        </a:solidFill>
        <a:effectLst/>
      </p:bgPr>
    </p:bg>
    <p:spTree>
      <p:nvGrpSpPr>
        <p:cNvPr id="1" name=""/>
        <p:cNvGrpSpPr/>
        <p:nvPr/>
      </p:nvGrpSpPr>
      <p:grpSpPr>
        <a:xfrm>
          <a:off x="0" y="0"/>
          <a:ext cx="0" cy="0"/>
          <a:chOff x="0" y="0"/>
          <a:chExt cx="0" cy="0"/>
        </a:xfrm>
      </p:grpSpPr>
      <p:cxnSp>
        <p:nvCxnSpPr>
          <p:cNvPr id="7" name="直接连接符 6"/>
          <p:cNvCxnSpPr/>
          <p:nvPr userDrawn="1"/>
        </p:nvCxnSpPr>
        <p:spPr>
          <a:xfrm>
            <a:off x="1007304" y="834057"/>
            <a:ext cx="104638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2" name="Group 7"/>
          <p:cNvGrpSpPr/>
          <p:nvPr userDrawn="1"/>
        </p:nvGrpSpPr>
        <p:grpSpPr bwMode="auto">
          <a:xfrm>
            <a:off x="431315" y="390618"/>
            <a:ext cx="520428" cy="274702"/>
            <a:chOff x="0" y="0"/>
            <a:chExt cx="1041399" cy="549275"/>
          </a:xfrm>
        </p:grpSpPr>
        <p:sp>
          <p:nvSpPr>
            <p:cNvPr id="13" name="Freeform 16"/>
            <p:cNvSpPr/>
            <p:nvPr/>
          </p:nvSpPr>
          <p:spPr bwMode="auto">
            <a:xfrm>
              <a:off x="0" y="0"/>
              <a:ext cx="361950" cy="549275"/>
            </a:xfrm>
            <a:custGeom>
              <a:avLst/>
              <a:gdLst>
                <a:gd name="T0" fmla="*/ 4 w 400"/>
                <a:gd name="T1" fmla="*/ 92 h 608"/>
                <a:gd name="T2" fmla="*/ 96 w 400"/>
                <a:gd name="T3" fmla="*/ 0 h 608"/>
                <a:gd name="T4" fmla="*/ 400 w 400"/>
                <a:gd name="T5" fmla="*/ 304 h 608"/>
                <a:gd name="T6" fmla="*/ 96 w 400"/>
                <a:gd name="T7" fmla="*/ 608 h 608"/>
                <a:gd name="T8" fmla="*/ 0 w 400"/>
                <a:gd name="T9" fmla="*/ 512 h 608"/>
                <a:gd name="T10" fmla="*/ 212 w 400"/>
                <a:gd name="T11" fmla="*/ 300 h 608"/>
                <a:gd name="T12" fmla="*/ 4 w 400"/>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400" h="608">
                  <a:moveTo>
                    <a:pt x="4" y="92"/>
                  </a:moveTo>
                  <a:lnTo>
                    <a:pt x="96" y="0"/>
                  </a:lnTo>
                  <a:lnTo>
                    <a:pt x="400" y="304"/>
                  </a:lnTo>
                  <a:lnTo>
                    <a:pt x="96" y="608"/>
                  </a:lnTo>
                  <a:lnTo>
                    <a:pt x="0" y="512"/>
                  </a:lnTo>
                  <a:lnTo>
                    <a:pt x="212" y="300"/>
                  </a:lnTo>
                  <a:lnTo>
                    <a:pt x="4" y="92"/>
                  </a:lnTo>
                  <a:close/>
                </a:path>
              </a:pathLst>
            </a:custGeom>
            <a:solidFill>
              <a:srgbClr val="005DA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4" name="Freeform 17"/>
            <p:cNvSpPr/>
            <p:nvPr/>
          </p:nvSpPr>
          <p:spPr bwMode="auto">
            <a:xfrm>
              <a:off x="338137" y="0"/>
              <a:ext cx="360362" cy="549275"/>
            </a:xfrm>
            <a:custGeom>
              <a:avLst/>
              <a:gdLst>
                <a:gd name="T0" fmla="*/ 4 w 399"/>
                <a:gd name="T1" fmla="*/ 92 h 608"/>
                <a:gd name="T2" fmla="*/ 96 w 399"/>
                <a:gd name="T3" fmla="*/ 0 h 608"/>
                <a:gd name="T4" fmla="*/ 399 w 399"/>
                <a:gd name="T5" fmla="*/ 304 h 608"/>
                <a:gd name="T6" fmla="*/ 96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6" y="0"/>
                  </a:lnTo>
                  <a:lnTo>
                    <a:pt x="399" y="304"/>
                  </a:lnTo>
                  <a:lnTo>
                    <a:pt x="96" y="608"/>
                  </a:lnTo>
                  <a:lnTo>
                    <a:pt x="0" y="512"/>
                  </a:lnTo>
                  <a:lnTo>
                    <a:pt x="212" y="300"/>
                  </a:lnTo>
                  <a:lnTo>
                    <a:pt x="4" y="92"/>
                  </a:lnTo>
                  <a:close/>
                </a:path>
              </a:pathLst>
            </a:custGeom>
            <a:solidFill>
              <a:srgbClr val="3992D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5" name="Freeform 18"/>
            <p:cNvSpPr/>
            <p:nvPr/>
          </p:nvSpPr>
          <p:spPr bwMode="auto">
            <a:xfrm>
              <a:off x="681037" y="0"/>
              <a:ext cx="360362" cy="549275"/>
            </a:xfrm>
            <a:custGeom>
              <a:avLst/>
              <a:gdLst>
                <a:gd name="T0" fmla="*/ 4 w 399"/>
                <a:gd name="T1" fmla="*/ 92 h 608"/>
                <a:gd name="T2" fmla="*/ 95 w 399"/>
                <a:gd name="T3" fmla="*/ 0 h 608"/>
                <a:gd name="T4" fmla="*/ 399 w 399"/>
                <a:gd name="T5" fmla="*/ 304 h 608"/>
                <a:gd name="T6" fmla="*/ 95 w 399"/>
                <a:gd name="T7" fmla="*/ 608 h 608"/>
                <a:gd name="T8" fmla="*/ 0 w 399"/>
                <a:gd name="T9" fmla="*/ 512 h 608"/>
                <a:gd name="T10" fmla="*/ 212 w 399"/>
                <a:gd name="T11" fmla="*/ 300 h 608"/>
                <a:gd name="T12" fmla="*/ 4 w 399"/>
                <a:gd name="T13" fmla="*/ 92 h 608"/>
              </a:gdLst>
              <a:ahLst/>
              <a:cxnLst>
                <a:cxn ang="0">
                  <a:pos x="T0" y="T1"/>
                </a:cxn>
                <a:cxn ang="0">
                  <a:pos x="T2" y="T3"/>
                </a:cxn>
                <a:cxn ang="0">
                  <a:pos x="T4" y="T5"/>
                </a:cxn>
                <a:cxn ang="0">
                  <a:pos x="T6" y="T7"/>
                </a:cxn>
                <a:cxn ang="0">
                  <a:pos x="T8" y="T9"/>
                </a:cxn>
                <a:cxn ang="0">
                  <a:pos x="T10" y="T11"/>
                </a:cxn>
                <a:cxn ang="0">
                  <a:pos x="T12" y="T13"/>
                </a:cxn>
              </a:cxnLst>
              <a:rect l="0" t="0" r="r" b="b"/>
              <a:pathLst>
                <a:path w="399" h="608">
                  <a:moveTo>
                    <a:pt x="4" y="92"/>
                  </a:moveTo>
                  <a:lnTo>
                    <a:pt x="95" y="0"/>
                  </a:lnTo>
                  <a:lnTo>
                    <a:pt x="399" y="304"/>
                  </a:lnTo>
                  <a:lnTo>
                    <a:pt x="95" y="608"/>
                  </a:lnTo>
                  <a:lnTo>
                    <a:pt x="0" y="512"/>
                  </a:lnTo>
                  <a:lnTo>
                    <a:pt x="212" y="300"/>
                  </a:lnTo>
                  <a:lnTo>
                    <a:pt x="4" y="9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 name="矩形 5"/>
          <p:cNvSpPr/>
          <p:nvPr userDrawn="1"/>
        </p:nvSpPr>
        <p:spPr>
          <a:xfrm>
            <a:off x="0" y="6794447"/>
            <a:ext cx="10631710" cy="84639"/>
          </a:xfrm>
          <a:prstGeom prst="rect">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userDrawn="1"/>
        </p:nvSpPr>
        <p:spPr>
          <a:xfrm>
            <a:off x="10703717" y="6794446"/>
            <a:ext cx="1486695" cy="846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8" name="等腰三角形 7"/>
          <p:cNvSpPr/>
          <p:nvPr userDrawn="1"/>
        </p:nvSpPr>
        <p:spPr>
          <a:xfrm flipH="1" flipV="1">
            <a:off x="-767029" y="-29126"/>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userDrawn="1"/>
        </p:nvSpPr>
        <p:spPr>
          <a:xfrm flipH="1" flipV="1">
            <a:off x="1413539" y="0"/>
            <a:ext cx="3825848" cy="1804442"/>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userDrawn="1"/>
        </p:nvSpPr>
        <p:spPr>
          <a:xfrm>
            <a:off x="6085438" y="4298493"/>
            <a:ext cx="5426766" cy="2559507"/>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10"/>
          <p:cNvSpPr/>
          <p:nvPr userDrawn="1"/>
        </p:nvSpPr>
        <p:spPr>
          <a:xfrm>
            <a:off x="7741543" y="3609725"/>
            <a:ext cx="6887119" cy="3248275"/>
          </a:xfrm>
          <a:prstGeom prst="triangle">
            <a:avLst/>
          </a:prstGeom>
          <a:solidFill>
            <a:srgbClr val="E9EAEF">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userDrawn="1"/>
        </p:nvGrpSpPr>
        <p:grpSpPr>
          <a:xfrm>
            <a:off x="2308773" y="3693670"/>
            <a:ext cx="7551038" cy="105497"/>
            <a:chOff x="2101845" y="3387257"/>
            <a:chExt cx="7551038" cy="105497"/>
          </a:xfrm>
        </p:grpSpPr>
        <p:cxnSp>
          <p:nvCxnSpPr>
            <p:cNvPr id="42" name="直接连接符 41"/>
            <p:cNvCxnSpPr/>
            <p:nvPr/>
          </p:nvCxnSpPr>
          <p:spPr>
            <a:xfrm>
              <a:off x="2369489" y="3440005"/>
              <a:ext cx="7283394"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a:off x="2101845" y="3387257"/>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椭圆 1"/>
          <p:cNvSpPr/>
          <p:nvPr userDrawn="1"/>
        </p:nvSpPr>
        <p:spPr>
          <a:xfrm>
            <a:off x="9998623" y="3693670"/>
            <a:ext cx="105497" cy="105497"/>
          </a:xfrm>
          <a:prstGeom prst="ellipse">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sldLayout>
</file>

<file path=ppt/slideMasters/_rels/slideMaster1.xml.rels><?xml version="1.0" encoding="UTF-8" standalone="yes"?>
<Relationships xmlns="http://schemas.openxmlformats.org/package/2006/relationships"><Relationship Id="rId5" Type="http://schemas.openxmlformats.org/officeDocument/2006/relationships/theme" Target="../theme/theme1.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5" Type="http://schemas.openxmlformats.org/officeDocument/2006/relationships/theme" Target="../theme/theme10.xml"/><Relationship Id="rId4" Type="http://schemas.openxmlformats.org/officeDocument/2006/relationships/slideLayout" Target="../slideLayouts/slideLayout40.xml"/><Relationship Id="rId3" Type="http://schemas.openxmlformats.org/officeDocument/2006/relationships/slideLayout" Target="../slideLayouts/slideLayout39.xml"/><Relationship Id="rId2" Type="http://schemas.openxmlformats.org/officeDocument/2006/relationships/slideLayout" Target="../slideLayouts/slideLayout38.xml"/><Relationship Id="rId1" Type="http://schemas.openxmlformats.org/officeDocument/2006/relationships/slideLayout" Target="../slideLayouts/slideLayout37.xml"/></Relationships>
</file>

<file path=ppt/slideMasters/_rels/slideMaster11.xml.rels><?xml version="1.0" encoding="UTF-8" standalone="yes"?>
<Relationships xmlns="http://schemas.openxmlformats.org/package/2006/relationships"><Relationship Id="rId5" Type="http://schemas.openxmlformats.org/officeDocument/2006/relationships/theme" Target="../theme/theme11.xml"/><Relationship Id="rId4" Type="http://schemas.openxmlformats.org/officeDocument/2006/relationships/slideLayout" Target="../slideLayouts/slideLayout44.xml"/><Relationship Id="rId3" Type="http://schemas.openxmlformats.org/officeDocument/2006/relationships/slideLayout" Target="../slideLayouts/slideLayout43.xml"/><Relationship Id="rId2" Type="http://schemas.openxmlformats.org/officeDocument/2006/relationships/slideLayout" Target="../slideLayouts/slideLayout42.xml"/><Relationship Id="rId1" Type="http://schemas.openxmlformats.org/officeDocument/2006/relationships/slideLayout" Target="../slideLayouts/slideLayout41.xml"/></Relationships>
</file>

<file path=ppt/slideMasters/_rels/slideMaster12.xml.rels><?xml version="1.0" encoding="UTF-8" standalone="yes"?>
<Relationships xmlns="http://schemas.openxmlformats.org/package/2006/relationships"><Relationship Id="rId5" Type="http://schemas.openxmlformats.org/officeDocument/2006/relationships/theme" Target="../theme/theme12.xml"/><Relationship Id="rId4" Type="http://schemas.openxmlformats.org/officeDocument/2006/relationships/slideLayout" Target="../slideLayouts/slideLayout48.xml"/><Relationship Id="rId3" Type="http://schemas.openxmlformats.org/officeDocument/2006/relationships/slideLayout" Target="../slideLayouts/slideLayout47.xml"/><Relationship Id="rId2" Type="http://schemas.openxmlformats.org/officeDocument/2006/relationships/slideLayout" Target="../slideLayouts/slideLayout46.xml"/><Relationship Id="rId1" Type="http://schemas.openxmlformats.org/officeDocument/2006/relationships/slideLayout" Target="../slideLayouts/slideLayout45.xml"/></Relationships>
</file>

<file path=ppt/slideMasters/_rels/slideMaster13.xml.rels><?xml version="1.0" encoding="UTF-8" standalone="yes"?>
<Relationships xmlns="http://schemas.openxmlformats.org/package/2006/relationships"><Relationship Id="rId5" Type="http://schemas.openxmlformats.org/officeDocument/2006/relationships/theme" Target="../theme/theme13.xml"/><Relationship Id="rId4" Type="http://schemas.openxmlformats.org/officeDocument/2006/relationships/slideLayout" Target="../slideLayouts/slideLayout52.xml"/><Relationship Id="rId3" Type="http://schemas.openxmlformats.org/officeDocument/2006/relationships/slideLayout" Target="../slideLayouts/slideLayout51.xml"/><Relationship Id="rId2" Type="http://schemas.openxmlformats.org/officeDocument/2006/relationships/slideLayout" Target="../slideLayouts/slideLayout50.xml"/><Relationship Id="rId1" Type="http://schemas.openxmlformats.org/officeDocument/2006/relationships/slideLayout" Target="../slideLayouts/slideLayout49.xml"/></Relationships>
</file>

<file path=ppt/slideMasters/_rels/slideMaster14.xml.rels><?xml version="1.0" encoding="UTF-8" standalone="yes"?>
<Relationships xmlns="http://schemas.openxmlformats.org/package/2006/relationships"><Relationship Id="rId5" Type="http://schemas.openxmlformats.org/officeDocument/2006/relationships/theme" Target="../theme/theme14.xml"/><Relationship Id="rId4" Type="http://schemas.openxmlformats.org/officeDocument/2006/relationships/slideLayout" Target="../slideLayouts/slideLayout56.xml"/><Relationship Id="rId3" Type="http://schemas.openxmlformats.org/officeDocument/2006/relationships/slideLayout" Target="../slideLayouts/slideLayout55.xml"/><Relationship Id="rId2" Type="http://schemas.openxmlformats.org/officeDocument/2006/relationships/slideLayout" Target="../slideLayouts/slideLayout54.xml"/><Relationship Id="rId1" Type="http://schemas.openxmlformats.org/officeDocument/2006/relationships/slideLayout" Target="../slideLayouts/slideLayout53.xml"/></Relationships>
</file>

<file path=ppt/slideMasters/_rels/slideMaster15.xml.rels><?xml version="1.0" encoding="UTF-8" standalone="yes"?>
<Relationships xmlns="http://schemas.openxmlformats.org/package/2006/relationships"><Relationship Id="rId5" Type="http://schemas.openxmlformats.org/officeDocument/2006/relationships/theme" Target="../theme/theme15.xml"/><Relationship Id="rId4" Type="http://schemas.openxmlformats.org/officeDocument/2006/relationships/slideLayout" Target="../slideLayouts/slideLayout60.xml"/><Relationship Id="rId3" Type="http://schemas.openxmlformats.org/officeDocument/2006/relationships/slideLayout" Target="../slideLayouts/slideLayout59.xml"/><Relationship Id="rId2" Type="http://schemas.openxmlformats.org/officeDocument/2006/relationships/slideLayout" Target="../slideLayouts/slideLayout58.xml"/><Relationship Id="rId1" Type="http://schemas.openxmlformats.org/officeDocument/2006/relationships/slideLayout" Target="../slideLayouts/slideLayout57.xml"/></Relationships>
</file>

<file path=ppt/slideMasters/_rels/slideMaster16.xml.rels><?xml version="1.0" encoding="UTF-8" standalone="yes"?>
<Relationships xmlns="http://schemas.openxmlformats.org/package/2006/relationships"><Relationship Id="rId5" Type="http://schemas.openxmlformats.org/officeDocument/2006/relationships/theme" Target="../theme/theme16.xml"/><Relationship Id="rId4" Type="http://schemas.openxmlformats.org/officeDocument/2006/relationships/slideLayout" Target="../slideLayouts/slideLayout64.xml"/><Relationship Id="rId3" Type="http://schemas.openxmlformats.org/officeDocument/2006/relationships/slideLayout" Target="../slideLayouts/slideLayout63.xml"/><Relationship Id="rId2" Type="http://schemas.openxmlformats.org/officeDocument/2006/relationships/slideLayout" Target="../slideLayouts/slideLayout62.xml"/><Relationship Id="rId1" Type="http://schemas.openxmlformats.org/officeDocument/2006/relationships/slideLayout" Target="../slideLayouts/slideLayout61.xml"/></Relationships>
</file>

<file path=ppt/slideMasters/_rels/slideMaster17.xml.rels><?xml version="1.0" encoding="UTF-8" standalone="yes"?>
<Relationships xmlns="http://schemas.openxmlformats.org/package/2006/relationships"><Relationship Id="rId5" Type="http://schemas.openxmlformats.org/officeDocument/2006/relationships/theme" Target="../theme/theme17.xml"/><Relationship Id="rId4" Type="http://schemas.openxmlformats.org/officeDocument/2006/relationships/slideLayout" Target="../slideLayouts/slideLayout68.xml"/><Relationship Id="rId3" Type="http://schemas.openxmlformats.org/officeDocument/2006/relationships/slideLayout" Target="../slideLayouts/slideLayout6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18.xml.rels><?xml version="1.0" encoding="UTF-8" standalone="yes"?>
<Relationships xmlns="http://schemas.openxmlformats.org/package/2006/relationships"><Relationship Id="rId5" Type="http://schemas.openxmlformats.org/officeDocument/2006/relationships/theme" Target="../theme/theme18.xml"/><Relationship Id="rId4" Type="http://schemas.openxmlformats.org/officeDocument/2006/relationships/slideLayout" Target="../slideLayouts/slideLayout72.xml"/><Relationship Id="rId3" Type="http://schemas.openxmlformats.org/officeDocument/2006/relationships/slideLayout" Target="../slideLayouts/slideLayout71.xml"/><Relationship Id="rId2" Type="http://schemas.openxmlformats.org/officeDocument/2006/relationships/slideLayout" Target="../slideLayouts/slideLayout70.xml"/><Relationship Id="rId1" Type="http://schemas.openxmlformats.org/officeDocument/2006/relationships/slideLayout" Target="../slideLayouts/slideLayout69.xml"/></Relationships>
</file>

<file path=ppt/slideMasters/_rels/slideMaster19.xml.rels><?xml version="1.0" encoding="UTF-8" standalone="yes"?>
<Relationships xmlns="http://schemas.openxmlformats.org/package/2006/relationships"><Relationship Id="rId5" Type="http://schemas.openxmlformats.org/officeDocument/2006/relationships/theme" Target="../theme/theme19.xml"/><Relationship Id="rId4" Type="http://schemas.openxmlformats.org/officeDocument/2006/relationships/slideLayout" Target="../slideLayouts/slideLayout76.xml"/><Relationship Id="rId3" Type="http://schemas.openxmlformats.org/officeDocument/2006/relationships/slideLayout" Target="../slideLayouts/slideLayout75.xml"/><Relationship Id="rId2" Type="http://schemas.openxmlformats.org/officeDocument/2006/relationships/slideLayout" Target="../slideLayouts/slideLayout74.xml"/><Relationship Id="rId1" Type="http://schemas.openxmlformats.org/officeDocument/2006/relationships/slideLayout" Target="../slideLayouts/slideLayout73.xml"/></Relationships>
</file>

<file path=ppt/slideMasters/_rels/slideMaster2.xml.rels><?xml version="1.0" encoding="UTF-8" standalone="yes"?>
<Relationships xmlns="http://schemas.openxmlformats.org/package/2006/relationships"><Relationship Id="rId5" Type="http://schemas.openxmlformats.org/officeDocument/2006/relationships/theme" Target="../theme/theme2.xml"/><Relationship Id="rId4" Type="http://schemas.openxmlformats.org/officeDocument/2006/relationships/slideLayout" Target="../slideLayouts/slideLayout8.xml"/><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s>
</file>

<file path=ppt/slideMasters/_rels/slideMaster20.xml.rels><?xml version="1.0" encoding="UTF-8" standalone="yes"?>
<Relationships xmlns="http://schemas.openxmlformats.org/package/2006/relationships"><Relationship Id="rId5" Type="http://schemas.openxmlformats.org/officeDocument/2006/relationships/theme" Target="../theme/theme20.xml"/><Relationship Id="rId4" Type="http://schemas.openxmlformats.org/officeDocument/2006/relationships/slideLayout" Target="../slideLayouts/slideLayout80.xml"/><Relationship Id="rId3" Type="http://schemas.openxmlformats.org/officeDocument/2006/relationships/slideLayout" Target="../slideLayouts/slideLayout79.xml"/><Relationship Id="rId2" Type="http://schemas.openxmlformats.org/officeDocument/2006/relationships/slideLayout" Target="../slideLayouts/slideLayout78.xml"/><Relationship Id="rId1" Type="http://schemas.openxmlformats.org/officeDocument/2006/relationships/slideLayout" Target="../slideLayouts/slideLayout77.xml"/></Relationships>
</file>

<file path=ppt/slideMasters/_rels/slideMaster21.xml.rels><?xml version="1.0" encoding="UTF-8" standalone="yes"?>
<Relationships xmlns="http://schemas.openxmlformats.org/package/2006/relationships"><Relationship Id="rId5" Type="http://schemas.openxmlformats.org/officeDocument/2006/relationships/theme" Target="../theme/theme21.xml"/><Relationship Id="rId4" Type="http://schemas.openxmlformats.org/officeDocument/2006/relationships/slideLayout" Target="../slideLayouts/slideLayout84.xml"/><Relationship Id="rId3" Type="http://schemas.openxmlformats.org/officeDocument/2006/relationships/slideLayout" Target="../slideLayouts/slideLayout83.xml"/><Relationship Id="rId2" Type="http://schemas.openxmlformats.org/officeDocument/2006/relationships/slideLayout" Target="../slideLayouts/slideLayout82.xml"/><Relationship Id="rId1" Type="http://schemas.openxmlformats.org/officeDocument/2006/relationships/slideLayout" Target="../slideLayouts/slideLayout81.xml"/></Relationships>
</file>

<file path=ppt/slideMasters/_rels/slideMaster22.xml.rels><?xml version="1.0" encoding="UTF-8" standalone="yes"?>
<Relationships xmlns="http://schemas.openxmlformats.org/package/2006/relationships"><Relationship Id="rId5" Type="http://schemas.openxmlformats.org/officeDocument/2006/relationships/theme" Target="../theme/theme22.xml"/><Relationship Id="rId4" Type="http://schemas.openxmlformats.org/officeDocument/2006/relationships/slideLayout" Target="../slideLayouts/slideLayout88.xml"/><Relationship Id="rId3" Type="http://schemas.openxmlformats.org/officeDocument/2006/relationships/slideLayout" Target="../slideLayouts/slideLayout87.xml"/><Relationship Id="rId2" Type="http://schemas.openxmlformats.org/officeDocument/2006/relationships/slideLayout" Target="../slideLayouts/slideLayout86.xml"/><Relationship Id="rId1" Type="http://schemas.openxmlformats.org/officeDocument/2006/relationships/slideLayout" Target="../slideLayouts/slideLayout85.xml"/></Relationships>
</file>

<file path=ppt/slideMasters/_rels/slideMaster23.xml.rels><?xml version="1.0" encoding="UTF-8" standalone="yes"?>
<Relationships xmlns="http://schemas.openxmlformats.org/package/2006/relationships"><Relationship Id="rId5" Type="http://schemas.openxmlformats.org/officeDocument/2006/relationships/theme" Target="../theme/theme23.xml"/><Relationship Id="rId4" Type="http://schemas.openxmlformats.org/officeDocument/2006/relationships/slideLayout" Target="../slideLayouts/slideLayout92.xml"/><Relationship Id="rId3" Type="http://schemas.openxmlformats.org/officeDocument/2006/relationships/slideLayout" Target="../slideLayouts/slideLayout91.xml"/><Relationship Id="rId2" Type="http://schemas.openxmlformats.org/officeDocument/2006/relationships/slideLayout" Target="../slideLayouts/slideLayout90.xml"/><Relationship Id="rId1" Type="http://schemas.openxmlformats.org/officeDocument/2006/relationships/slideLayout" Target="../slideLayouts/slideLayout89.xml"/></Relationships>
</file>

<file path=ppt/slideMasters/_rels/slideMaster24.xml.rels><?xml version="1.0" encoding="UTF-8" standalone="yes"?>
<Relationships xmlns="http://schemas.openxmlformats.org/package/2006/relationships"><Relationship Id="rId5" Type="http://schemas.openxmlformats.org/officeDocument/2006/relationships/theme" Target="../theme/theme24.xml"/><Relationship Id="rId4" Type="http://schemas.openxmlformats.org/officeDocument/2006/relationships/slideLayout" Target="../slideLayouts/slideLayout96.xml"/><Relationship Id="rId3" Type="http://schemas.openxmlformats.org/officeDocument/2006/relationships/slideLayout" Target="../slideLayouts/slideLayout95.xml"/><Relationship Id="rId2" Type="http://schemas.openxmlformats.org/officeDocument/2006/relationships/slideLayout" Target="../slideLayouts/slideLayout94.xml"/><Relationship Id="rId1" Type="http://schemas.openxmlformats.org/officeDocument/2006/relationships/slideLayout" Target="../slideLayouts/slideLayout93.xml"/></Relationships>
</file>

<file path=ppt/slideMasters/_rels/slideMaster25.xml.rels><?xml version="1.0" encoding="UTF-8" standalone="yes"?>
<Relationships xmlns="http://schemas.openxmlformats.org/package/2006/relationships"><Relationship Id="rId5" Type="http://schemas.openxmlformats.org/officeDocument/2006/relationships/theme" Target="../theme/theme25.xml"/><Relationship Id="rId4" Type="http://schemas.openxmlformats.org/officeDocument/2006/relationships/slideLayout" Target="../slideLayouts/slideLayout100.xml"/><Relationship Id="rId3" Type="http://schemas.openxmlformats.org/officeDocument/2006/relationships/slideLayout" Target="../slideLayouts/slideLayout99.xml"/><Relationship Id="rId2" Type="http://schemas.openxmlformats.org/officeDocument/2006/relationships/slideLayout" Target="../slideLayouts/slideLayout98.xml"/><Relationship Id="rId1" Type="http://schemas.openxmlformats.org/officeDocument/2006/relationships/slideLayout" Target="../slideLayouts/slideLayout97.xml"/></Relationships>
</file>

<file path=ppt/slideMasters/_rels/slideMaster26.xml.rels><?xml version="1.0" encoding="UTF-8" standalone="yes"?>
<Relationships xmlns="http://schemas.openxmlformats.org/package/2006/relationships"><Relationship Id="rId5" Type="http://schemas.openxmlformats.org/officeDocument/2006/relationships/theme" Target="../theme/theme26.xml"/><Relationship Id="rId4" Type="http://schemas.openxmlformats.org/officeDocument/2006/relationships/slideLayout" Target="../slideLayouts/slideLayout104.xml"/><Relationship Id="rId3" Type="http://schemas.openxmlformats.org/officeDocument/2006/relationships/slideLayout" Target="../slideLayouts/slideLayout103.xml"/><Relationship Id="rId2" Type="http://schemas.openxmlformats.org/officeDocument/2006/relationships/slideLayout" Target="../slideLayouts/slideLayout102.xml"/><Relationship Id="rId1" Type="http://schemas.openxmlformats.org/officeDocument/2006/relationships/slideLayout" Target="../slideLayouts/slideLayout101.xml"/></Relationships>
</file>

<file path=ppt/slideMasters/_rels/slideMaster27.xml.rels><?xml version="1.0" encoding="UTF-8" standalone="yes"?>
<Relationships xmlns="http://schemas.openxmlformats.org/package/2006/relationships"><Relationship Id="rId5" Type="http://schemas.openxmlformats.org/officeDocument/2006/relationships/theme" Target="../theme/theme27.xml"/><Relationship Id="rId4" Type="http://schemas.openxmlformats.org/officeDocument/2006/relationships/slideLayout" Target="../slideLayouts/slideLayout108.xml"/><Relationship Id="rId3" Type="http://schemas.openxmlformats.org/officeDocument/2006/relationships/slideLayout" Target="../slideLayouts/slideLayout107.xml"/><Relationship Id="rId2" Type="http://schemas.openxmlformats.org/officeDocument/2006/relationships/slideLayout" Target="../slideLayouts/slideLayout106.xml"/><Relationship Id="rId1" Type="http://schemas.openxmlformats.org/officeDocument/2006/relationships/slideLayout" Target="../slideLayouts/slideLayout105.xml"/></Relationships>
</file>

<file path=ppt/slideMasters/_rels/slideMaster28.xml.rels><?xml version="1.0" encoding="UTF-8" standalone="yes"?>
<Relationships xmlns="http://schemas.openxmlformats.org/package/2006/relationships"><Relationship Id="rId5" Type="http://schemas.openxmlformats.org/officeDocument/2006/relationships/theme" Target="../theme/theme28.xml"/><Relationship Id="rId4" Type="http://schemas.openxmlformats.org/officeDocument/2006/relationships/slideLayout" Target="../slideLayouts/slideLayout112.xml"/><Relationship Id="rId3" Type="http://schemas.openxmlformats.org/officeDocument/2006/relationships/slideLayout" Target="../slideLayouts/slideLayout111.xml"/><Relationship Id="rId2" Type="http://schemas.openxmlformats.org/officeDocument/2006/relationships/slideLayout" Target="../slideLayouts/slideLayout110.xml"/><Relationship Id="rId1" Type="http://schemas.openxmlformats.org/officeDocument/2006/relationships/slideLayout" Target="../slideLayouts/slideLayout109.xml"/></Relationships>
</file>

<file path=ppt/slideMasters/_rels/slideMaster29.xml.rels><?xml version="1.0" encoding="UTF-8" standalone="yes"?>
<Relationships xmlns="http://schemas.openxmlformats.org/package/2006/relationships"><Relationship Id="rId5" Type="http://schemas.openxmlformats.org/officeDocument/2006/relationships/theme" Target="../theme/theme29.xml"/><Relationship Id="rId4" Type="http://schemas.openxmlformats.org/officeDocument/2006/relationships/slideLayout" Target="../slideLayouts/slideLayout116.xml"/><Relationship Id="rId3" Type="http://schemas.openxmlformats.org/officeDocument/2006/relationships/slideLayout" Target="../slideLayouts/slideLayout115.xml"/><Relationship Id="rId2" Type="http://schemas.openxmlformats.org/officeDocument/2006/relationships/slideLayout" Target="../slideLayouts/slideLayout114.xml"/><Relationship Id="rId1" Type="http://schemas.openxmlformats.org/officeDocument/2006/relationships/slideLayout" Target="../slideLayouts/slideLayout113.xml"/></Relationships>
</file>

<file path=ppt/slideMasters/_rels/slideMaster3.xml.rels><?xml version="1.0" encoding="UTF-8" standalone="yes"?>
<Relationships xmlns="http://schemas.openxmlformats.org/package/2006/relationships"><Relationship Id="rId5" Type="http://schemas.openxmlformats.org/officeDocument/2006/relationships/theme" Target="../theme/theme3.xml"/><Relationship Id="rId4" Type="http://schemas.openxmlformats.org/officeDocument/2006/relationships/slideLayout" Target="../slideLayouts/slideLayout12.xml"/><Relationship Id="rId3" Type="http://schemas.openxmlformats.org/officeDocument/2006/relationships/slideLayout" Target="../slideLayouts/slideLayout11.xml"/><Relationship Id="rId2" Type="http://schemas.openxmlformats.org/officeDocument/2006/relationships/slideLayout" Target="../slideLayouts/slideLayout10.xml"/><Relationship Id="rId1" Type="http://schemas.openxmlformats.org/officeDocument/2006/relationships/slideLayout" Target="../slideLayouts/slideLayout9.xml"/></Relationships>
</file>

<file path=ppt/slideMasters/_rels/slideMaster30.xml.rels><?xml version="1.0" encoding="UTF-8" standalone="yes"?>
<Relationships xmlns="http://schemas.openxmlformats.org/package/2006/relationships"><Relationship Id="rId5" Type="http://schemas.openxmlformats.org/officeDocument/2006/relationships/theme" Target="../theme/theme30.xml"/><Relationship Id="rId4" Type="http://schemas.openxmlformats.org/officeDocument/2006/relationships/slideLayout" Target="../slideLayouts/slideLayout120.xml"/><Relationship Id="rId3" Type="http://schemas.openxmlformats.org/officeDocument/2006/relationships/slideLayout" Target="../slideLayouts/slideLayout119.xml"/><Relationship Id="rId2" Type="http://schemas.openxmlformats.org/officeDocument/2006/relationships/slideLayout" Target="../slideLayouts/slideLayout118.xml"/><Relationship Id="rId1" Type="http://schemas.openxmlformats.org/officeDocument/2006/relationships/slideLayout" Target="../slideLayouts/slideLayout117.xml"/></Relationships>
</file>

<file path=ppt/slideMasters/_rels/slideMaster31.xml.rels><?xml version="1.0" encoding="UTF-8" standalone="yes"?>
<Relationships xmlns="http://schemas.openxmlformats.org/package/2006/relationships"><Relationship Id="rId5" Type="http://schemas.openxmlformats.org/officeDocument/2006/relationships/theme" Target="../theme/theme31.xml"/><Relationship Id="rId4" Type="http://schemas.openxmlformats.org/officeDocument/2006/relationships/slideLayout" Target="../slideLayouts/slideLayout124.xml"/><Relationship Id="rId3" Type="http://schemas.openxmlformats.org/officeDocument/2006/relationships/slideLayout" Target="../slideLayouts/slideLayout123.xml"/><Relationship Id="rId2" Type="http://schemas.openxmlformats.org/officeDocument/2006/relationships/slideLayout" Target="../slideLayouts/slideLayout122.xml"/><Relationship Id="rId1" Type="http://schemas.openxmlformats.org/officeDocument/2006/relationships/slideLayout" Target="../slideLayouts/slideLayout121.xml"/></Relationships>
</file>

<file path=ppt/slideMasters/_rels/slideMaster32.xml.rels><?xml version="1.0" encoding="UTF-8" standalone="yes"?>
<Relationships xmlns="http://schemas.openxmlformats.org/package/2006/relationships"><Relationship Id="rId5" Type="http://schemas.openxmlformats.org/officeDocument/2006/relationships/theme" Target="../theme/theme32.xml"/><Relationship Id="rId4" Type="http://schemas.openxmlformats.org/officeDocument/2006/relationships/slideLayout" Target="../slideLayouts/slideLayout128.xml"/><Relationship Id="rId3" Type="http://schemas.openxmlformats.org/officeDocument/2006/relationships/slideLayout" Target="../slideLayouts/slideLayout127.xml"/><Relationship Id="rId2" Type="http://schemas.openxmlformats.org/officeDocument/2006/relationships/slideLayout" Target="../slideLayouts/slideLayout126.xml"/><Relationship Id="rId1" Type="http://schemas.openxmlformats.org/officeDocument/2006/relationships/slideLayout" Target="../slideLayouts/slideLayout125.xml"/></Relationships>
</file>

<file path=ppt/slideMasters/_rels/slideMaster33.xml.rels><?xml version="1.0" encoding="UTF-8" standalone="yes"?>
<Relationships xmlns="http://schemas.openxmlformats.org/package/2006/relationships"><Relationship Id="rId5" Type="http://schemas.openxmlformats.org/officeDocument/2006/relationships/theme" Target="../theme/theme33.xml"/><Relationship Id="rId4" Type="http://schemas.openxmlformats.org/officeDocument/2006/relationships/slideLayout" Target="../slideLayouts/slideLayout132.xml"/><Relationship Id="rId3" Type="http://schemas.openxmlformats.org/officeDocument/2006/relationships/slideLayout" Target="../slideLayouts/slideLayout131.xml"/><Relationship Id="rId2" Type="http://schemas.openxmlformats.org/officeDocument/2006/relationships/slideLayout" Target="../slideLayouts/slideLayout130.xml"/><Relationship Id="rId1" Type="http://schemas.openxmlformats.org/officeDocument/2006/relationships/slideLayout" Target="../slideLayouts/slideLayout129.xml"/></Relationships>
</file>

<file path=ppt/slideMasters/_rels/slideMaster34.xml.rels><?xml version="1.0" encoding="UTF-8" standalone="yes"?>
<Relationships xmlns="http://schemas.openxmlformats.org/package/2006/relationships"><Relationship Id="rId5" Type="http://schemas.openxmlformats.org/officeDocument/2006/relationships/theme" Target="../theme/theme34.xml"/><Relationship Id="rId4" Type="http://schemas.openxmlformats.org/officeDocument/2006/relationships/slideLayout" Target="../slideLayouts/slideLayout136.xml"/><Relationship Id="rId3" Type="http://schemas.openxmlformats.org/officeDocument/2006/relationships/slideLayout" Target="../slideLayouts/slideLayout135.xml"/><Relationship Id="rId2" Type="http://schemas.openxmlformats.org/officeDocument/2006/relationships/slideLayout" Target="../slideLayouts/slideLayout134.xml"/><Relationship Id="rId1" Type="http://schemas.openxmlformats.org/officeDocument/2006/relationships/slideLayout" Target="../slideLayouts/slideLayout133.xml"/></Relationships>
</file>

<file path=ppt/slideMasters/_rels/slideMaster35.xml.rels><?xml version="1.0" encoding="UTF-8" standalone="yes"?>
<Relationships xmlns="http://schemas.openxmlformats.org/package/2006/relationships"><Relationship Id="rId5" Type="http://schemas.openxmlformats.org/officeDocument/2006/relationships/theme" Target="../theme/theme35.xml"/><Relationship Id="rId4" Type="http://schemas.openxmlformats.org/officeDocument/2006/relationships/slideLayout" Target="../slideLayouts/slideLayout140.xml"/><Relationship Id="rId3" Type="http://schemas.openxmlformats.org/officeDocument/2006/relationships/slideLayout" Target="../slideLayouts/slideLayout139.xml"/><Relationship Id="rId2" Type="http://schemas.openxmlformats.org/officeDocument/2006/relationships/slideLayout" Target="../slideLayouts/slideLayout138.xml"/><Relationship Id="rId1" Type="http://schemas.openxmlformats.org/officeDocument/2006/relationships/slideLayout" Target="../slideLayouts/slideLayout137.xml"/></Relationships>
</file>

<file path=ppt/slideMasters/_rels/slideMaster36.xml.rels><?xml version="1.0" encoding="UTF-8" standalone="yes"?>
<Relationships xmlns="http://schemas.openxmlformats.org/package/2006/relationships"><Relationship Id="rId5" Type="http://schemas.openxmlformats.org/officeDocument/2006/relationships/theme" Target="../theme/theme36.xml"/><Relationship Id="rId4" Type="http://schemas.openxmlformats.org/officeDocument/2006/relationships/slideLayout" Target="../slideLayouts/slideLayout144.xml"/><Relationship Id="rId3" Type="http://schemas.openxmlformats.org/officeDocument/2006/relationships/slideLayout" Target="../slideLayouts/slideLayout143.xml"/><Relationship Id="rId2" Type="http://schemas.openxmlformats.org/officeDocument/2006/relationships/slideLayout" Target="../slideLayouts/slideLayout142.xml"/><Relationship Id="rId1" Type="http://schemas.openxmlformats.org/officeDocument/2006/relationships/slideLayout" Target="../slideLayouts/slideLayout141.xml"/></Relationships>
</file>

<file path=ppt/slideMasters/_rels/slideMaster37.xml.rels><?xml version="1.0" encoding="UTF-8" standalone="yes"?>
<Relationships xmlns="http://schemas.openxmlformats.org/package/2006/relationships"><Relationship Id="rId5" Type="http://schemas.openxmlformats.org/officeDocument/2006/relationships/theme" Target="../theme/theme37.xml"/><Relationship Id="rId4" Type="http://schemas.openxmlformats.org/officeDocument/2006/relationships/slideLayout" Target="../slideLayouts/slideLayout148.xml"/><Relationship Id="rId3" Type="http://schemas.openxmlformats.org/officeDocument/2006/relationships/slideLayout" Target="../slideLayouts/slideLayout147.xml"/><Relationship Id="rId2" Type="http://schemas.openxmlformats.org/officeDocument/2006/relationships/slideLayout" Target="../slideLayouts/slideLayout146.xml"/><Relationship Id="rId1" Type="http://schemas.openxmlformats.org/officeDocument/2006/relationships/slideLayout" Target="../slideLayouts/slideLayout145.xml"/></Relationships>
</file>

<file path=ppt/slideMasters/_rels/slideMaster38.xml.rels><?xml version="1.0" encoding="UTF-8" standalone="yes"?>
<Relationships xmlns="http://schemas.openxmlformats.org/package/2006/relationships"><Relationship Id="rId5" Type="http://schemas.openxmlformats.org/officeDocument/2006/relationships/theme" Target="../theme/theme38.xml"/><Relationship Id="rId4" Type="http://schemas.openxmlformats.org/officeDocument/2006/relationships/slideLayout" Target="../slideLayouts/slideLayout152.xml"/><Relationship Id="rId3" Type="http://schemas.openxmlformats.org/officeDocument/2006/relationships/slideLayout" Target="../slideLayouts/slideLayout151.xml"/><Relationship Id="rId2" Type="http://schemas.openxmlformats.org/officeDocument/2006/relationships/slideLayout" Target="../slideLayouts/slideLayout150.xml"/><Relationship Id="rId1" Type="http://schemas.openxmlformats.org/officeDocument/2006/relationships/slideLayout" Target="../slideLayouts/slideLayout149.xml"/></Relationships>
</file>

<file path=ppt/slideMasters/_rels/slideMaster39.xml.rels><?xml version="1.0" encoding="UTF-8" standalone="yes"?>
<Relationships xmlns="http://schemas.openxmlformats.org/package/2006/relationships"><Relationship Id="rId5" Type="http://schemas.openxmlformats.org/officeDocument/2006/relationships/theme" Target="../theme/theme39.xml"/><Relationship Id="rId4" Type="http://schemas.openxmlformats.org/officeDocument/2006/relationships/slideLayout" Target="../slideLayouts/slideLayout156.xml"/><Relationship Id="rId3" Type="http://schemas.openxmlformats.org/officeDocument/2006/relationships/slideLayout" Target="../slideLayouts/slideLayout155.xml"/><Relationship Id="rId2" Type="http://schemas.openxmlformats.org/officeDocument/2006/relationships/slideLayout" Target="../slideLayouts/slideLayout154.xml"/><Relationship Id="rId1" Type="http://schemas.openxmlformats.org/officeDocument/2006/relationships/slideLayout" Target="../slideLayouts/slideLayout153.xml"/></Relationships>
</file>

<file path=ppt/slideMasters/_rels/slideMaster4.xml.rels><?xml version="1.0" encoding="UTF-8" standalone="yes"?>
<Relationships xmlns="http://schemas.openxmlformats.org/package/2006/relationships"><Relationship Id="rId5" Type="http://schemas.openxmlformats.org/officeDocument/2006/relationships/theme" Target="../theme/theme4.xml"/><Relationship Id="rId4" Type="http://schemas.openxmlformats.org/officeDocument/2006/relationships/slideLayout" Target="../slideLayouts/slideLayout16.xml"/><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_rels/slideMaster40.xml.rels><?xml version="1.0" encoding="UTF-8" standalone="yes"?>
<Relationships xmlns="http://schemas.openxmlformats.org/package/2006/relationships"><Relationship Id="rId5" Type="http://schemas.openxmlformats.org/officeDocument/2006/relationships/theme" Target="../theme/theme40.xml"/><Relationship Id="rId4" Type="http://schemas.openxmlformats.org/officeDocument/2006/relationships/slideLayout" Target="../slideLayouts/slideLayout160.xml"/><Relationship Id="rId3" Type="http://schemas.openxmlformats.org/officeDocument/2006/relationships/slideLayout" Target="../slideLayouts/slideLayout159.xml"/><Relationship Id="rId2" Type="http://schemas.openxmlformats.org/officeDocument/2006/relationships/slideLayout" Target="../slideLayouts/slideLayout158.xml"/><Relationship Id="rId1" Type="http://schemas.openxmlformats.org/officeDocument/2006/relationships/slideLayout" Target="../slideLayouts/slideLayout157.xml"/></Relationships>
</file>

<file path=ppt/slideMasters/_rels/slideMaster41.xml.rels><?xml version="1.0" encoding="UTF-8" standalone="yes"?>
<Relationships xmlns="http://schemas.openxmlformats.org/package/2006/relationships"><Relationship Id="rId5" Type="http://schemas.openxmlformats.org/officeDocument/2006/relationships/theme" Target="../theme/theme41.xml"/><Relationship Id="rId4" Type="http://schemas.openxmlformats.org/officeDocument/2006/relationships/slideLayout" Target="../slideLayouts/slideLayout164.xml"/><Relationship Id="rId3" Type="http://schemas.openxmlformats.org/officeDocument/2006/relationships/slideLayout" Target="../slideLayouts/slideLayout163.xml"/><Relationship Id="rId2" Type="http://schemas.openxmlformats.org/officeDocument/2006/relationships/slideLayout" Target="../slideLayouts/slideLayout162.xml"/><Relationship Id="rId1" Type="http://schemas.openxmlformats.org/officeDocument/2006/relationships/slideLayout" Target="../slideLayouts/slideLayout161.xml"/></Relationships>
</file>

<file path=ppt/slideMasters/_rels/slideMaster42.xml.rels><?xml version="1.0" encoding="UTF-8" standalone="yes"?>
<Relationships xmlns="http://schemas.openxmlformats.org/package/2006/relationships"><Relationship Id="rId5" Type="http://schemas.openxmlformats.org/officeDocument/2006/relationships/theme" Target="../theme/theme42.xml"/><Relationship Id="rId4" Type="http://schemas.openxmlformats.org/officeDocument/2006/relationships/slideLayout" Target="../slideLayouts/slideLayout168.xml"/><Relationship Id="rId3" Type="http://schemas.openxmlformats.org/officeDocument/2006/relationships/slideLayout" Target="../slideLayouts/slideLayout167.xml"/><Relationship Id="rId2" Type="http://schemas.openxmlformats.org/officeDocument/2006/relationships/slideLayout" Target="../slideLayouts/slideLayout166.xml"/><Relationship Id="rId1" Type="http://schemas.openxmlformats.org/officeDocument/2006/relationships/slideLayout" Target="../slideLayouts/slideLayout165.xml"/></Relationships>
</file>

<file path=ppt/slideMasters/_rels/slideMaster43.xml.rels><?xml version="1.0" encoding="UTF-8" standalone="yes"?>
<Relationships xmlns="http://schemas.openxmlformats.org/package/2006/relationships"><Relationship Id="rId5" Type="http://schemas.openxmlformats.org/officeDocument/2006/relationships/theme" Target="../theme/theme43.xml"/><Relationship Id="rId4" Type="http://schemas.openxmlformats.org/officeDocument/2006/relationships/slideLayout" Target="../slideLayouts/slideLayout172.xml"/><Relationship Id="rId3" Type="http://schemas.openxmlformats.org/officeDocument/2006/relationships/slideLayout" Target="../slideLayouts/slideLayout171.xml"/><Relationship Id="rId2" Type="http://schemas.openxmlformats.org/officeDocument/2006/relationships/slideLayout" Target="../slideLayouts/slideLayout170.xml"/><Relationship Id="rId1" Type="http://schemas.openxmlformats.org/officeDocument/2006/relationships/slideLayout" Target="../slideLayouts/slideLayout169.xml"/></Relationships>
</file>

<file path=ppt/slideMasters/_rels/slideMaster44.xml.rels><?xml version="1.0" encoding="UTF-8" standalone="yes"?>
<Relationships xmlns="http://schemas.openxmlformats.org/package/2006/relationships"><Relationship Id="rId5" Type="http://schemas.openxmlformats.org/officeDocument/2006/relationships/theme" Target="../theme/theme44.xml"/><Relationship Id="rId4" Type="http://schemas.openxmlformats.org/officeDocument/2006/relationships/slideLayout" Target="../slideLayouts/slideLayout176.xml"/><Relationship Id="rId3" Type="http://schemas.openxmlformats.org/officeDocument/2006/relationships/slideLayout" Target="../slideLayouts/slideLayout175.xml"/><Relationship Id="rId2" Type="http://schemas.openxmlformats.org/officeDocument/2006/relationships/slideLayout" Target="../slideLayouts/slideLayout174.xml"/><Relationship Id="rId1" Type="http://schemas.openxmlformats.org/officeDocument/2006/relationships/slideLayout" Target="../slideLayouts/slideLayout173.xml"/></Relationships>
</file>

<file path=ppt/slideMasters/_rels/slideMaster45.xml.rels><?xml version="1.0" encoding="UTF-8" standalone="yes"?>
<Relationships xmlns="http://schemas.openxmlformats.org/package/2006/relationships"><Relationship Id="rId5" Type="http://schemas.openxmlformats.org/officeDocument/2006/relationships/theme" Target="../theme/theme45.xml"/><Relationship Id="rId4" Type="http://schemas.openxmlformats.org/officeDocument/2006/relationships/slideLayout" Target="../slideLayouts/slideLayout180.xml"/><Relationship Id="rId3" Type="http://schemas.openxmlformats.org/officeDocument/2006/relationships/slideLayout" Target="../slideLayouts/slideLayout179.xml"/><Relationship Id="rId2" Type="http://schemas.openxmlformats.org/officeDocument/2006/relationships/slideLayout" Target="../slideLayouts/slideLayout178.xml"/><Relationship Id="rId1" Type="http://schemas.openxmlformats.org/officeDocument/2006/relationships/slideLayout" Target="../slideLayouts/slideLayout177.xml"/></Relationships>
</file>

<file path=ppt/slideMasters/_rels/slideMaster46.xml.rels><?xml version="1.0" encoding="UTF-8" standalone="yes"?>
<Relationships xmlns="http://schemas.openxmlformats.org/package/2006/relationships"><Relationship Id="rId5" Type="http://schemas.openxmlformats.org/officeDocument/2006/relationships/theme" Target="../theme/theme46.xml"/><Relationship Id="rId4" Type="http://schemas.openxmlformats.org/officeDocument/2006/relationships/slideLayout" Target="../slideLayouts/slideLayout184.xml"/><Relationship Id="rId3" Type="http://schemas.openxmlformats.org/officeDocument/2006/relationships/slideLayout" Target="../slideLayouts/slideLayout183.xml"/><Relationship Id="rId2" Type="http://schemas.openxmlformats.org/officeDocument/2006/relationships/slideLayout" Target="../slideLayouts/slideLayout182.xml"/><Relationship Id="rId1" Type="http://schemas.openxmlformats.org/officeDocument/2006/relationships/slideLayout" Target="../slideLayouts/slideLayout181.xml"/></Relationships>
</file>

<file path=ppt/slideMasters/_rels/slideMaster47.xml.rels><?xml version="1.0" encoding="UTF-8" standalone="yes"?>
<Relationships xmlns="http://schemas.openxmlformats.org/package/2006/relationships"><Relationship Id="rId5" Type="http://schemas.openxmlformats.org/officeDocument/2006/relationships/theme" Target="../theme/theme47.xml"/><Relationship Id="rId4" Type="http://schemas.openxmlformats.org/officeDocument/2006/relationships/slideLayout" Target="../slideLayouts/slideLayout188.xml"/><Relationship Id="rId3" Type="http://schemas.openxmlformats.org/officeDocument/2006/relationships/slideLayout" Target="../slideLayouts/slideLayout187.xml"/><Relationship Id="rId2" Type="http://schemas.openxmlformats.org/officeDocument/2006/relationships/slideLayout" Target="../slideLayouts/slideLayout186.xml"/><Relationship Id="rId1" Type="http://schemas.openxmlformats.org/officeDocument/2006/relationships/slideLayout" Target="../slideLayouts/slideLayout185.xml"/></Relationships>
</file>

<file path=ppt/slideMasters/_rels/slideMaster48.xml.rels><?xml version="1.0" encoding="UTF-8" standalone="yes"?>
<Relationships xmlns="http://schemas.openxmlformats.org/package/2006/relationships"><Relationship Id="rId5" Type="http://schemas.openxmlformats.org/officeDocument/2006/relationships/theme" Target="../theme/theme48.xml"/><Relationship Id="rId4" Type="http://schemas.openxmlformats.org/officeDocument/2006/relationships/slideLayout" Target="../slideLayouts/slideLayout192.xml"/><Relationship Id="rId3" Type="http://schemas.openxmlformats.org/officeDocument/2006/relationships/slideLayout" Target="../slideLayouts/slideLayout191.xml"/><Relationship Id="rId2" Type="http://schemas.openxmlformats.org/officeDocument/2006/relationships/slideLayout" Target="../slideLayouts/slideLayout190.xml"/><Relationship Id="rId1" Type="http://schemas.openxmlformats.org/officeDocument/2006/relationships/slideLayout" Target="../slideLayouts/slideLayout189.xml"/></Relationships>
</file>

<file path=ppt/slideMasters/_rels/slideMaster49.xml.rels><?xml version="1.0" encoding="UTF-8" standalone="yes"?>
<Relationships xmlns="http://schemas.openxmlformats.org/package/2006/relationships"><Relationship Id="rId5" Type="http://schemas.openxmlformats.org/officeDocument/2006/relationships/theme" Target="../theme/theme49.xml"/><Relationship Id="rId4" Type="http://schemas.openxmlformats.org/officeDocument/2006/relationships/slideLayout" Target="../slideLayouts/slideLayout196.xml"/><Relationship Id="rId3" Type="http://schemas.openxmlformats.org/officeDocument/2006/relationships/slideLayout" Target="../slideLayouts/slideLayout195.xml"/><Relationship Id="rId2" Type="http://schemas.openxmlformats.org/officeDocument/2006/relationships/slideLayout" Target="../slideLayouts/slideLayout194.xml"/><Relationship Id="rId1" Type="http://schemas.openxmlformats.org/officeDocument/2006/relationships/slideLayout" Target="../slideLayouts/slideLayout193.xml"/></Relationships>
</file>

<file path=ppt/slideMasters/_rels/slideMaster5.xml.rels><?xml version="1.0" encoding="UTF-8" standalone="yes"?>
<Relationships xmlns="http://schemas.openxmlformats.org/package/2006/relationships"><Relationship Id="rId5" Type="http://schemas.openxmlformats.org/officeDocument/2006/relationships/theme" Target="../theme/theme5.xml"/><Relationship Id="rId4" Type="http://schemas.openxmlformats.org/officeDocument/2006/relationships/slideLayout" Target="../slideLayouts/slideLayout20.xml"/><Relationship Id="rId3" Type="http://schemas.openxmlformats.org/officeDocument/2006/relationships/slideLayout" Target="../slideLayouts/slideLayout19.xml"/><Relationship Id="rId2" Type="http://schemas.openxmlformats.org/officeDocument/2006/relationships/slideLayout" Target="../slideLayouts/slideLayout18.xml"/><Relationship Id="rId1" Type="http://schemas.openxmlformats.org/officeDocument/2006/relationships/slideLayout" Target="../slideLayouts/slideLayout17.xml"/></Relationships>
</file>

<file path=ppt/slideMasters/_rels/slideMaster50.xml.rels><?xml version="1.0" encoding="UTF-8" standalone="yes"?>
<Relationships xmlns="http://schemas.openxmlformats.org/package/2006/relationships"><Relationship Id="rId5" Type="http://schemas.openxmlformats.org/officeDocument/2006/relationships/theme" Target="../theme/theme50.xml"/><Relationship Id="rId4" Type="http://schemas.openxmlformats.org/officeDocument/2006/relationships/slideLayout" Target="../slideLayouts/slideLayout200.xml"/><Relationship Id="rId3" Type="http://schemas.openxmlformats.org/officeDocument/2006/relationships/slideLayout" Target="../slideLayouts/slideLayout199.xml"/><Relationship Id="rId2" Type="http://schemas.openxmlformats.org/officeDocument/2006/relationships/slideLayout" Target="../slideLayouts/slideLayout198.xml"/><Relationship Id="rId1" Type="http://schemas.openxmlformats.org/officeDocument/2006/relationships/slideLayout" Target="../slideLayouts/slideLayout197.xml"/></Relationships>
</file>

<file path=ppt/slideMasters/_rels/slideMaster51.xml.rels><?xml version="1.0" encoding="UTF-8" standalone="yes"?>
<Relationships xmlns="http://schemas.openxmlformats.org/package/2006/relationships"><Relationship Id="rId5" Type="http://schemas.openxmlformats.org/officeDocument/2006/relationships/theme" Target="../theme/theme51.xml"/><Relationship Id="rId4" Type="http://schemas.openxmlformats.org/officeDocument/2006/relationships/slideLayout" Target="../slideLayouts/slideLayout204.xml"/><Relationship Id="rId3" Type="http://schemas.openxmlformats.org/officeDocument/2006/relationships/slideLayout" Target="../slideLayouts/slideLayout203.xml"/><Relationship Id="rId2" Type="http://schemas.openxmlformats.org/officeDocument/2006/relationships/slideLayout" Target="../slideLayouts/slideLayout202.xml"/><Relationship Id="rId1" Type="http://schemas.openxmlformats.org/officeDocument/2006/relationships/slideLayout" Target="../slideLayouts/slideLayout201.xml"/></Relationships>
</file>

<file path=ppt/slideMasters/_rels/slideMaster52.xml.rels><?xml version="1.0" encoding="UTF-8" standalone="yes"?>
<Relationships xmlns="http://schemas.openxmlformats.org/package/2006/relationships"><Relationship Id="rId5" Type="http://schemas.openxmlformats.org/officeDocument/2006/relationships/theme" Target="../theme/theme52.xml"/><Relationship Id="rId4" Type="http://schemas.openxmlformats.org/officeDocument/2006/relationships/slideLayout" Target="../slideLayouts/slideLayout208.xml"/><Relationship Id="rId3" Type="http://schemas.openxmlformats.org/officeDocument/2006/relationships/slideLayout" Target="../slideLayouts/slideLayout207.xml"/><Relationship Id="rId2" Type="http://schemas.openxmlformats.org/officeDocument/2006/relationships/slideLayout" Target="../slideLayouts/slideLayout206.xml"/><Relationship Id="rId1" Type="http://schemas.openxmlformats.org/officeDocument/2006/relationships/slideLayout" Target="../slideLayouts/slideLayout205.xml"/></Relationships>
</file>

<file path=ppt/slideMasters/_rels/slideMaster53.xml.rels><?xml version="1.0" encoding="UTF-8" standalone="yes"?>
<Relationships xmlns="http://schemas.openxmlformats.org/package/2006/relationships"><Relationship Id="rId5" Type="http://schemas.openxmlformats.org/officeDocument/2006/relationships/theme" Target="../theme/theme53.xml"/><Relationship Id="rId4" Type="http://schemas.openxmlformats.org/officeDocument/2006/relationships/slideLayout" Target="../slideLayouts/slideLayout212.xml"/><Relationship Id="rId3" Type="http://schemas.openxmlformats.org/officeDocument/2006/relationships/slideLayout" Target="../slideLayouts/slideLayout211.xml"/><Relationship Id="rId2" Type="http://schemas.openxmlformats.org/officeDocument/2006/relationships/slideLayout" Target="../slideLayouts/slideLayout210.xml"/><Relationship Id="rId1" Type="http://schemas.openxmlformats.org/officeDocument/2006/relationships/slideLayout" Target="../slideLayouts/slideLayout209.xml"/></Relationships>
</file>

<file path=ppt/slideMasters/_rels/slideMaster54.xml.rels><?xml version="1.0" encoding="UTF-8" standalone="yes"?>
<Relationships xmlns="http://schemas.openxmlformats.org/package/2006/relationships"><Relationship Id="rId5" Type="http://schemas.openxmlformats.org/officeDocument/2006/relationships/theme" Target="../theme/theme54.xml"/><Relationship Id="rId4" Type="http://schemas.openxmlformats.org/officeDocument/2006/relationships/slideLayout" Target="../slideLayouts/slideLayout216.xml"/><Relationship Id="rId3" Type="http://schemas.openxmlformats.org/officeDocument/2006/relationships/slideLayout" Target="../slideLayouts/slideLayout215.xml"/><Relationship Id="rId2" Type="http://schemas.openxmlformats.org/officeDocument/2006/relationships/slideLayout" Target="../slideLayouts/slideLayout214.xml"/><Relationship Id="rId1" Type="http://schemas.openxmlformats.org/officeDocument/2006/relationships/slideLayout" Target="../slideLayouts/slideLayout213.xml"/></Relationships>
</file>

<file path=ppt/slideMasters/_rels/slideMaster55.xml.rels><?xml version="1.0" encoding="UTF-8" standalone="yes"?>
<Relationships xmlns="http://schemas.openxmlformats.org/package/2006/relationships"><Relationship Id="rId5" Type="http://schemas.openxmlformats.org/officeDocument/2006/relationships/theme" Target="../theme/theme55.xml"/><Relationship Id="rId4" Type="http://schemas.openxmlformats.org/officeDocument/2006/relationships/slideLayout" Target="../slideLayouts/slideLayout220.xml"/><Relationship Id="rId3" Type="http://schemas.openxmlformats.org/officeDocument/2006/relationships/slideLayout" Target="../slideLayouts/slideLayout219.xml"/><Relationship Id="rId2" Type="http://schemas.openxmlformats.org/officeDocument/2006/relationships/slideLayout" Target="../slideLayouts/slideLayout218.xml"/><Relationship Id="rId1" Type="http://schemas.openxmlformats.org/officeDocument/2006/relationships/slideLayout" Target="../slideLayouts/slideLayout217.xml"/></Relationships>
</file>

<file path=ppt/slideMasters/_rels/slideMaster56.xml.rels><?xml version="1.0" encoding="UTF-8" standalone="yes"?>
<Relationships xmlns="http://schemas.openxmlformats.org/package/2006/relationships"><Relationship Id="rId5" Type="http://schemas.openxmlformats.org/officeDocument/2006/relationships/theme" Target="../theme/theme56.xml"/><Relationship Id="rId4" Type="http://schemas.openxmlformats.org/officeDocument/2006/relationships/slideLayout" Target="../slideLayouts/slideLayout224.xml"/><Relationship Id="rId3" Type="http://schemas.openxmlformats.org/officeDocument/2006/relationships/slideLayout" Target="../slideLayouts/slideLayout223.xml"/><Relationship Id="rId2" Type="http://schemas.openxmlformats.org/officeDocument/2006/relationships/slideLayout" Target="../slideLayouts/slideLayout222.xml"/><Relationship Id="rId1" Type="http://schemas.openxmlformats.org/officeDocument/2006/relationships/slideLayout" Target="../slideLayouts/slideLayout221.xml"/></Relationships>
</file>

<file path=ppt/slideMasters/_rels/slideMaster57.xml.rels><?xml version="1.0" encoding="UTF-8" standalone="yes"?>
<Relationships xmlns="http://schemas.openxmlformats.org/package/2006/relationships"><Relationship Id="rId5" Type="http://schemas.openxmlformats.org/officeDocument/2006/relationships/theme" Target="../theme/theme57.xml"/><Relationship Id="rId4" Type="http://schemas.openxmlformats.org/officeDocument/2006/relationships/slideLayout" Target="../slideLayouts/slideLayout228.xml"/><Relationship Id="rId3" Type="http://schemas.openxmlformats.org/officeDocument/2006/relationships/slideLayout" Target="../slideLayouts/slideLayout227.xml"/><Relationship Id="rId2" Type="http://schemas.openxmlformats.org/officeDocument/2006/relationships/slideLayout" Target="../slideLayouts/slideLayout226.xml"/><Relationship Id="rId1" Type="http://schemas.openxmlformats.org/officeDocument/2006/relationships/slideLayout" Target="../slideLayouts/slideLayout225.xml"/></Relationships>
</file>

<file path=ppt/slideMasters/_rels/slideMaster58.xml.rels><?xml version="1.0" encoding="UTF-8" standalone="yes"?>
<Relationships xmlns="http://schemas.openxmlformats.org/package/2006/relationships"><Relationship Id="rId5" Type="http://schemas.openxmlformats.org/officeDocument/2006/relationships/theme" Target="../theme/theme58.xml"/><Relationship Id="rId4" Type="http://schemas.openxmlformats.org/officeDocument/2006/relationships/slideLayout" Target="../slideLayouts/slideLayout232.xml"/><Relationship Id="rId3" Type="http://schemas.openxmlformats.org/officeDocument/2006/relationships/slideLayout" Target="../slideLayouts/slideLayout231.xml"/><Relationship Id="rId2" Type="http://schemas.openxmlformats.org/officeDocument/2006/relationships/slideLayout" Target="../slideLayouts/slideLayout230.xml"/><Relationship Id="rId1" Type="http://schemas.openxmlformats.org/officeDocument/2006/relationships/slideLayout" Target="../slideLayouts/slideLayout229.xml"/></Relationships>
</file>

<file path=ppt/slideMasters/_rels/slideMaster59.xml.rels><?xml version="1.0" encoding="UTF-8" standalone="yes"?>
<Relationships xmlns="http://schemas.openxmlformats.org/package/2006/relationships"><Relationship Id="rId5" Type="http://schemas.openxmlformats.org/officeDocument/2006/relationships/theme" Target="../theme/theme59.xml"/><Relationship Id="rId4" Type="http://schemas.openxmlformats.org/officeDocument/2006/relationships/slideLayout" Target="../slideLayouts/slideLayout236.xml"/><Relationship Id="rId3" Type="http://schemas.openxmlformats.org/officeDocument/2006/relationships/slideLayout" Target="../slideLayouts/slideLayout235.xml"/><Relationship Id="rId2" Type="http://schemas.openxmlformats.org/officeDocument/2006/relationships/slideLayout" Target="../slideLayouts/slideLayout234.xml"/><Relationship Id="rId1" Type="http://schemas.openxmlformats.org/officeDocument/2006/relationships/slideLayout" Target="../slideLayouts/slideLayout233.xml"/></Relationships>
</file>

<file path=ppt/slideMasters/_rels/slideMaster6.xml.rels><?xml version="1.0" encoding="UTF-8" standalone="yes"?>
<Relationships xmlns="http://schemas.openxmlformats.org/package/2006/relationships"><Relationship Id="rId5" Type="http://schemas.openxmlformats.org/officeDocument/2006/relationships/theme" Target="../theme/theme6.xml"/><Relationship Id="rId4" Type="http://schemas.openxmlformats.org/officeDocument/2006/relationships/slideLayout" Target="../slideLayouts/slideLayout24.xml"/><Relationship Id="rId3" Type="http://schemas.openxmlformats.org/officeDocument/2006/relationships/slideLayout" Target="../slideLayouts/slideLayout23.xml"/><Relationship Id="rId2" Type="http://schemas.openxmlformats.org/officeDocument/2006/relationships/slideLayout" Target="../slideLayouts/slideLayout22.xml"/><Relationship Id="rId1" Type="http://schemas.openxmlformats.org/officeDocument/2006/relationships/slideLayout" Target="../slideLayouts/slideLayout21.xml"/></Relationships>
</file>

<file path=ppt/slideMasters/_rels/slideMaster60.xml.rels><?xml version="1.0" encoding="UTF-8" standalone="yes"?>
<Relationships xmlns="http://schemas.openxmlformats.org/package/2006/relationships"><Relationship Id="rId5" Type="http://schemas.openxmlformats.org/officeDocument/2006/relationships/theme" Target="../theme/theme60.xml"/><Relationship Id="rId4" Type="http://schemas.openxmlformats.org/officeDocument/2006/relationships/slideLayout" Target="../slideLayouts/slideLayout240.xml"/><Relationship Id="rId3" Type="http://schemas.openxmlformats.org/officeDocument/2006/relationships/slideLayout" Target="../slideLayouts/slideLayout239.xml"/><Relationship Id="rId2" Type="http://schemas.openxmlformats.org/officeDocument/2006/relationships/slideLayout" Target="../slideLayouts/slideLayout238.xml"/><Relationship Id="rId1" Type="http://schemas.openxmlformats.org/officeDocument/2006/relationships/slideLayout" Target="../slideLayouts/slideLayout237.xml"/></Relationships>
</file>

<file path=ppt/slideMasters/_rels/slideMaster61.xml.rels><?xml version="1.0" encoding="UTF-8" standalone="yes"?>
<Relationships xmlns="http://schemas.openxmlformats.org/package/2006/relationships"><Relationship Id="rId5" Type="http://schemas.openxmlformats.org/officeDocument/2006/relationships/theme" Target="../theme/theme61.xml"/><Relationship Id="rId4" Type="http://schemas.openxmlformats.org/officeDocument/2006/relationships/slideLayout" Target="../slideLayouts/slideLayout244.xml"/><Relationship Id="rId3" Type="http://schemas.openxmlformats.org/officeDocument/2006/relationships/slideLayout" Target="../slideLayouts/slideLayout243.xml"/><Relationship Id="rId2" Type="http://schemas.openxmlformats.org/officeDocument/2006/relationships/slideLayout" Target="../slideLayouts/slideLayout242.xml"/><Relationship Id="rId1" Type="http://schemas.openxmlformats.org/officeDocument/2006/relationships/slideLayout" Target="../slideLayouts/slideLayout241.xml"/></Relationships>
</file>

<file path=ppt/slideMasters/_rels/slideMaster62.xml.rels><?xml version="1.0" encoding="UTF-8" standalone="yes"?>
<Relationships xmlns="http://schemas.openxmlformats.org/package/2006/relationships"><Relationship Id="rId5" Type="http://schemas.openxmlformats.org/officeDocument/2006/relationships/theme" Target="../theme/theme62.xml"/><Relationship Id="rId4" Type="http://schemas.openxmlformats.org/officeDocument/2006/relationships/slideLayout" Target="../slideLayouts/slideLayout248.xml"/><Relationship Id="rId3" Type="http://schemas.openxmlformats.org/officeDocument/2006/relationships/slideLayout" Target="../slideLayouts/slideLayout247.xml"/><Relationship Id="rId2" Type="http://schemas.openxmlformats.org/officeDocument/2006/relationships/slideLayout" Target="../slideLayouts/slideLayout246.xml"/><Relationship Id="rId1" Type="http://schemas.openxmlformats.org/officeDocument/2006/relationships/slideLayout" Target="../slideLayouts/slideLayout245.xml"/></Relationships>
</file>

<file path=ppt/slideMasters/_rels/slideMaster63.xml.rels><?xml version="1.0" encoding="UTF-8" standalone="yes"?>
<Relationships xmlns="http://schemas.openxmlformats.org/package/2006/relationships"><Relationship Id="rId5" Type="http://schemas.openxmlformats.org/officeDocument/2006/relationships/theme" Target="../theme/theme63.xml"/><Relationship Id="rId4" Type="http://schemas.openxmlformats.org/officeDocument/2006/relationships/slideLayout" Target="../slideLayouts/slideLayout252.xml"/><Relationship Id="rId3" Type="http://schemas.openxmlformats.org/officeDocument/2006/relationships/slideLayout" Target="../slideLayouts/slideLayout251.xml"/><Relationship Id="rId2" Type="http://schemas.openxmlformats.org/officeDocument/2006/relationships/slideLayout" Target="../slideLayouts/slideLayout250.xml"/><Relationship Id="rId1" Type="http://schemas.openxmlformats.org/officeDocument/2006/relationships/slideLayout" Target="../slideLayouts/slideLayout249.xml"/></Relationships>
</file>

<file path=ppt/slideMasters/_rels/slideMaster64.xml.rels><?xml version="1.0" encoding="UTF-8" standalone="yes"?>
<Relationships xmlns="http://schemas.openxmlformats.org/package/2006/relationships"><Relationship Id="rId5" Type="http://schemas.openxmlformats.org/officeDocument/2006/relationships/theme" Target="../theme/theme64.xml"/><Relationship Id="rId4" Type="http://schemas.openxmlformats.org/officeDocument/2006/relationships/slideLayout" Target="../slideLayouts/slideLayout256.xml"/><Relationship Id="rId3" Type="http://schemas.openxmlformats.org/officeDocument/2006/relationships/slideLayout" Target="../slideLayouts/slideLayout255.xml"/><Relationship Id="rId2" Type="http://schemas.openxmlformats.org/officeDocument/2006/relationships/slideLayout" Target="../slideLayouts/slideLayout254.xml"/><Relationship Id="rId1" Type="http://schemas.openxmlformats.org/officeDocument/2006/relationships/slideLayout" Target="../slideLayouts/slideLayout253.xml"/></Relationships>
</file>

<file path=ppt/slideMasters/_rels/slideMaster65.xml.rels><?xml version="1.0" encoding="UTF-8" standalone="yes"?>
<Relationships xmlns="http://schemas.openxmlformats.org/package/2006/relationships"><Relationship Id="rId5" Type="http://schemas.openxmlformats.org/officeDocument/2006/relationships/theme" Target="../theme/theme65.xml"/><Relationship Id="rId4" Type="http://schemas.openxmlformats.org/officeDocument/2006/relationships/slideLayout" Target="../slideLayouts/slideLayout260.xml"/><Relationship Id="rId3" Type="http://schemas.openxmlformats.org/officeDocument/2006/relationships/slideLayout" Target="../slideLayouts/slideLayout259.xml"/><Relationship Id="rId2" Type="http://schemas.openxmlformats.org/officeDocument/2006/relationships/slideLayout" Target="../slideLayouts/slideLayout258.xml"/><Relationship Id="rId1" Type="http://schemas.openxmlformats.org/officeDocument/2006/relationships/slideLayout" Target="../slideLayouts/slideLayout257.xml"/></Relationships>
</file>

<file path=ppt/slideMasters/_rels/slideMaster66.xml.rels><?xml version="1.0" encoding="UTF-8" standalone="yes"?>
<Relationships xmlns="http://schemas.openxmlformats.org/package/2006/relationships"><Relationship Id="rId5" Type="http://schemas.openxmlformats.org/officeDocument/2006/relationships/theme" Target="../theme/theme66.xml"/><Relationship Id="rId4" Type="http://schemas.openxmlformats.org/officeDocument/2006/relationships/slideLayout" Target="../slideLayouts/slideLayout264.xml"/><Relationship Id="rId3" Type="http://schemas.openxmlformats.org/officeDocument/2006/relationships/slideLayout" Target="../slideLayouts/slideLayout263.xml"/><Relationship Id="rId2" Type="http://schemas.openxmlformats.org/officeDocument/2006/relationships/slideLayout" Target="../slideLayouts/slideLayout262.xml"/><Relationship Id="rId1" Type="http://schemas.openxmlformats.org/officeDocument/2006/relationships/slideLayout" Target="../slideLayouts/slideLayout261.xml"/></Relationships>
</file>

<file path=ppt/slideMasters/_rels/slideMaster67.xml.rels><?xml version="1.0" encoding="UTF-8" standalone="yes"?>
<Relationships xmlns="http://schemas.openxmlformats.org/package/2006/relationships"><Relationship Id="rId5" Type="http://schemas.openxmlformats.org/officeDocument/2006/relationships/theme" Target="../theme/theme67.xml"/><Relationship Id="rId4" Type="http://schemas.openxmlformats.org/officeDocument/2006/relationships/slideLayout" Target="../slideLayouts/slideLayout268.xml"/><Relationship Id="rId3" Type="http://schemas.openxmlformats.org/officeDocument/2006/relationships/slideLayout" Target="../slideLayouts/slideLayout267.xml"/><Relationship Id="rId2" Type="http://schemas.openxmlformats.org/officeDocument/2006/relationships/slideLayout" Target="../slideLayouts/slideLayout266.xml"/><Relationship Id="rId1" Type="http://schemas.openxmlformats.org/officeDocument/2006/relationships/slideLayout" Target="../slideLayouts/slideLayout265.xml"/></Relationships>
</file>

<file path=ppt/slideMasters/_rels/slideMaster68.xml.rels><?xml version="1.0" encoding="UTF-8" standalone="yes"?>
<Relationships xmlns="http://schemas.openxmlformats.org/package/2006/relationships"><Relationship Id="rId5" Type="http://schemas.openxmlformats.org/officeDocument/2006/relationships/theme" Target="../theme/theme68.xml"/><Relationship Id="rId4" Type="http://schemas.openxmlformats.org/officeDocument/2006/relationships/slideLayout" Target="../slideLayouts/slideLayout272.xml"/><Relationship Id="rId3" Type="http://schemas.openxmlformats.org/officeDocument/2006/relationships/slideLayout" Target="../slideLayouts/slideLayout271.xml"/><Relationship Id="rId2" Type="http://schemas.openxmlformats.org/officeDocument/2006/relationships/slideLayout" Target="../slideLayouts/slideLayout270.xml"/><Relationship Id="rId1" Type="http://schemas.openxmlformats.org/officeDocument/2006/relationships/slideLayout" Target="../slideLayouts/slideLayout269.xml"/></Relationships>
</file>

<file path=ppt/slideMasters/_rels/slideMaster69.xml.rels><?xml version="1.0" encoding="UTF-8" standalone="yes"?>
<Relationships xmlns="http://schemas.openxmlformats.org/package/2006/relationships"><Relationship Id="rId5" Type="http://schemas.openxmlformats.org/officeDocument/2006/relationships/theme" Target="../theme/theme69.xml"/><Relationship Id="rId4" Type="http://schemas.openxmlformats.org/officeDocument/2006/relationships/slideLayout" Target="../slideLayouts/slideLayout276.xml"/><Relationship Id="rId3" Type="http://schemas.openxmlformats.org/officeDocument/2006/relationships/slideLayout" Target="../slideLayouts/slideLayout275.xml"/><Relationship Id="rId2" Type="http://schemas.openxmlformats.org/officeDocument/2006/relationships/slideLayout" Target="../slideLayouts/slideLayout274.xml"/><Relationship Id="rId1" Type="http://schemas.openxmlformats.org/officeDocument/2006/relationships/slideLayout" Target="../slideLayouts/slideLayout273.xml"/></Relationships>
</file>

<file path=ppt/slideMasters/_rels/slideMaster7.xml.rels><?xml version="1.0" encoding="UTF-8" standalone="yes"?>
<Relationships xmlns="http://schemas.openxmlformats.org/package/2006/relationships"><Relationship Id="rId5" Type="http://schemas.openxmlformats.org/officeDocument/2006/relationships/theme" Target="../theme/theme7.xml"/><Relationship Id="rId4" Type="http://schemas.openxmlformats.org/officeDocument/2006/relationships/slideLayout" Target="../slideLayouts/slideLayout28.xml"/><Relationship Id="rId3" Type="http://schemas.openxmlformats.org/officeDocument/2006/relationships/slideLayout" Target="../slideLayouts/slideLayout27.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_rels/slideMaster70.xml.rels><?xml version="1.0" encoding="UTF-8" standalone="yes"?>
<Relationships xmlns="http://schemas.openxmlformats.org/package/2006/relationships"><Relationship Id="rId5" Type="http://schemas.openxmlformats.org/officeDocument/2006/relationships/theme" Target="../theme/theme70.xml"/><Relationship Id="rId4" Type="http://schemas.openxmlformats.org/officeDocument/2006/relationships/slideLayout" Target="../slideLayouts/slideLayout280.xml"/><Relationship Id="rId3" Type="http://schemas.openxmlformats.org/officeDocument/2006/relationships/slideLayout" Target="../slideLayouts/slideLayout279.xml"/><Relationship Id="rId2" Type="http://schemas.openxmlformats.org/officeDocument/2006/relationships/slideLayout" Target="../slideLayouts/slideLayout278.xml"/><Relationship Id="rId1" Type="http://schemas.openxmlformats.org/officeDocument/2006/relationships/slideLayout" Target="../slideLayouts/slideLayout277.xml"/></Relationships>
</file>

<file path=ppt/slideMasters/_rels/slideMaster71.xml.rels><?xml version="1.0" encoding="UTF-8" standalone="yes"?>
<Relationships xmlns="http://schemas.openxmlformats.org/package/2006/relationships"><Relationship Id="rId5" Type="http://schemas.openxmlformats.org/officeDocument/2006/relationships/theme" Target="../theme/theme71.xml"/><Relationship Id="rId4" Type="http://schemas.openxmlformats.org/officeDocument/2006/relationships/slideLayout" Target="../slideLayouts/slideLayout284.xml"/><Relationship Id="rId3" Type="http://schemas.openxmlformats.org/officeDocument/2006/relationships/slideLayout" Target="../slideLayouts/slideLayout283.xml"/><Relationship Id="rId2" Type="http://schemas.openxmlformats.org/officeDocument/2006/relationships/slideLayout" Target="../slideLayouts/slideLayout282.xml"/><Relationship Id="rId1" Type="http://schemas.openxmlformats.org/officeDocument/2006/relationships/slideLayout" Target="../slideLayouts/slideLayout281.xml"/></Relationships>
</file>

<file path=ppt/slideMasters/_rels/slideMaster72.xml.rels><?xml version="1.0" encoding="UTF-8" standalone="yes"?>
<Relationships xmlns="http://schemas.openxmlformats.org/package/2006/relationships"><Relationship Id="rId5" Type="http://schemas.openxmlformats.org/officeDocument/2006/relationships/theme" Target="../theme/theme72.xml"/><Relationship Id="rId4" Type="http://schemas.openxmlformats.org/officeDocument/2006/relationships/slideLayout" Target="../slideLayouts/slideLayout288.xml"/><Relationship Id="rId3" Type="http://schemas.openxmlformats.org/officeDocument/2006/relationships/slideLayout" Target="../slideLayouts/slideLayout287.xml"/><Relationship Id="rId2" Type="http://schemas.openxmlformats.org/officeDocument/2006/relationships/slideLayout" Target="../slideLayouts/slideLayout286.xml"/><Relationship Id="rId1" Type="http://schemas.openxmlformats.org/officeDocument/2006/relationships/slideLayout" Target="../slideLayouts/slideLayout285.xml"/></Relationships>
</file>

<file path=ppt/slideMasters/_rels/slideMaster73.xml.rels><?xml version="1.0" encoding="UTF-8" standalone="yes"?>
<Relationships xmlns="http://schemas.openxmlformats.org/package/2006/relationships"><Relationship Id="rId5" Type="http://schemas.openxmlformats.org/officeDocument/2006/relationships/theme" Target="../theme/theme73.xml"/><Relationship Id="rId4" Type="http://schemas.openxmlformats.org/officeDocument/2006/relationships/slideLayout" Target="../slideLayouts/slideLayout292.xml"/><Relationship Id="rId3" Type="http://schemas.openxmlformats.org/officeDocument/2006/relationships/slideLayout" Target="../slideLayouts/slideLayout291.xml"/><Relationship Id="rId2" Type="http://schemas.openxmlformats.org/officeDocument/2006/relationships/slideLayout" Target="../slideLayouts/slideLayout290.xml"/><Relationship Id="rId1" Type="http://schemas.openxmlformats.org/officeDocument/2006/relationships/slideLayout" Target="../slideLayouts/slideLayout289.xml"/></Relationships>
</file>

<file path=ppt/slideMasters/_rels/slideMaster74.xml.rels><?xml version="1.0" encoding="UTF-8" standalone="yes"?>
<Relationships xmlns="http://schemas.openxmlformats.org/package/2006/relationships"><Relationship Id="rId5" Type="http://schemas.openxmlformats.org/officeDocument/2006/relationships/theme" Target="../theme/theme74.xml"/><Relationship Id="rId4" Type="http://schemas.openxmlformats.org/officeDocument/2006/relationships/slideLayout" Target="../slideLayouts/slideLayout296.xml"/><Relationship Id="rId3" Type="http://schemas.openxmlformats.org/officeDocument/2006/relationships/slideLayout" Target="../slideLayouts/slideLayout295.xml"/><Relationship Id="rId2" Type="http://schemas.openxmlformats.org/officeDocument/2006/relationships/slideLayout" Target="../slideLayouts/slideLayout294.xml"/><Relationship Id="rId1" Type="http://schemas.openxmlformats.org/officeDocument/2006/relationships/slideLayout" Target="../slideLayouts/slideLayout293.xml"/></Relationships>
</file>

<file path=ppt/slideMasters/_rels/slideMaster75.xml.rels><?xml version="1.0" encoding="UTF-8" standalone="yes"?>
<Relationships xmlns="http://schemas.openxmlformats.org/package/2006/relationships"><Relationship Id="rId5" Type="http://schemas.openxmlformats.org/officeDocument/2006/relationships/theme" Target="../theme/theme75.xml"/><Relationship Id="rId4" Type="http://schemas.openxmlformats.org/officeDocument/2006/relationships/slideLayout" Target="../slideLayouts/slideLayout300.xml"/><Relationship Id="rId3" Type="http://schemas.openxmlformats.org/officeDocument/2006/relationships/slideLayout" Target="../slideLayouts/slideLayout299.xml"/><Relationship Id="rId2" Type="http://schemas.openxmlformats.org/officeDocument/2006/relationships/slideLayout" Target="../slideLayouts/slideLayout298.xml"/><Relationship Id="rId1" Type="http://schemas.openxmlformats.org/officeDocument/2006/relationships/slideLayout" Target="../slideLayouts/slideLayout297.xml"/></Relationships>
</file>

<file path=ppt/slideMasters/_rels/slideMaster8.xml.rels><?xml version="1.0" encoding="UTF-8" standalone="yes"?>
<Relationships xmlns="http://schemas.openxmlformats.org/package/2006/relationships"><Relationship Id="rId5" Type="http://schemas.openxmlformats.org/officeDocument/2006/relationships/theme" Target="../theme/theme8.xml"/><Relationship Id="rId4" Type="http://schemas.openxmlformats.org/officeDocument/2006/relationships/slideLayout" Target="../slideLayouts/slideLayout32.xml"/><Relationship Id="rId3" Type="http://schemas.openxmlformats.org/officeDocument/2006/relationships/slideLayout" Target="../slideLayouts/slideLayout31.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_rels/slideMaster9.xml.rels><?xml version="1.0" encoding="UTF-8" standalone="yes"?>
<Relationships xmlns="http://schemas.openxmlformats.org/package/2006/relationships"><Relationship Id="rId5" Type="http://schemas.openxmlformats.org/officeDocument/2006/relationships/theme" Target="../theme/theme9.xml"/><Relationship Id="rId4" Type="http://schemas.openxmlformats.org/officeDocument/2006/relationships/slideLayout" Target="../slideLayouts/slideLayout36.xml"/><Relationship Id="rId3" Type="http://schemas.openxmlformats.org/officeDocument/2006/relationships/slideLayout" Target="../slideLayouts/slideLayout35.xml"/><Relationship Id="rId2" Type="http://schemas.openxmlformats.org/officeDocument/2006/relationships/slideLayout" Target="../slideLayouts/slideLayout34.xml"/><Relationship Id="rId1"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29" r:id="rId1"/>
    <p:sldLayoutId id="2147483730" r:id="rId2"/>
    <p:sldLayoutId id="2147483731" r:id="rId3"/>
    <p:sldLayoutId id="214748373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54" r:id="rId1"/>
    <p:sldLayoutId id="2147483655" r:id="rId2"/>
    <p:sldLayoutId id="2147483656" r:id="rId3"/>
    <p:sldLayoutId id="214748365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79" r:id="rId1"/>
    <p:sldLayoutId id="2147483780" r:id="rId2"/>
    <p:sldLayoutId id="2147483781" r:id="rId3"/>
    <p:sldLayoutId id="214748378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84" r:id="rId1"/>
    <p:sldLayoutId id="2147483785" r:id="rId2"/>
    <p:sldLayoutId id="2147483786" r:id="rId3"/>
    <p:sldLayoutId id="214748378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99" r:id="rId1"/>
    <p:sldLayoutId id="2147483800" r:id="rId2"/>
    <p:sldLayoutId id="2147483801" r:id="rId3"/>
    <p:sldLayoutId id="214748380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09" r:id="rId1"/>
    <p:sldLayoutId id="2147483810" r:id="rId2"/>
    <p:sldLayoutId id="2147483811" r:id="rId3"/>
    <p:sldLayoutId id="214748381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34" r:id="rId1"/>
    <p:sldLayoutId id="2147483835" r:id="rId2"/>
    <p:sldLayoutId id="2147483836" r:id="rId3"/>
    <p:sldLayoutId id="214748383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59" r:id="rId1"/>
    <p:sldLayoutId id="2147483860" r:id="rId2"/>
    <p:sldLayoutId id="2147483861" r:id="rId3"/>
    <p:sldLayoutId id="214748386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64" r:id="rId1"/>
    <p:sldLayoutId id="2147483865" r:id="rId2"/>
    <p:sldLayoutId id="2147483866" r:id="rId3"/>
    <p:sldLayoutId id="214748386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94" r:id="rId1"/>
    <p:sldLayoutId id="2147483895" r:id="rId2"/>
    <p:sldLayoutId id="2147483896" r:id="rId3"/>
    <p:sldLayoutId id="214748389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09" r:id="rId1"/>
    <p:sldLayoutId id="2147483910" r:id="rId2"/>
    <p:sldLayoutId id="2147483911" r:id="rId3"/>
    <p:sldLayoutId id="214748391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14" r:id="rId1"/>
    <p:sldLayoutId id="2147483915" r:id="rId2"/>
    <p:sldLayoutId id="2147483916" r:id="rId3"/>
    <p:sldLayoutId id="214748391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29" r:id="rId1"/>
    <p:sldLayoutId id="2147483930" r:id="rId2"/>
    <p:sldLayoutId id="2147483931" r:id="rId3"/>
    <p:sldLayoutId id="214748393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39" r:id="rId1"/>
    <p:sldLayoutId id="2147483940" r:id="rId2"/>
    <p:sldLayoutId id="2147483941" r:id="rId3"/>
    <p:sldLayoutId id="214748394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44" r:id="rId1"/>
    <p:sldLayoutId id="2147483945" r:id="rId2"/>
    <p:sldLayoutId id="2147483946" r:id="rId3"/>
    <p:sldLayoutId id="214748394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59" r:id="rId1"/>
    <p:sldLayoutId id="2147483960" r:id="rId2"/>
    <p:sldLayoutId id="2147483961" r:id="rId3"/>
    <p:sldLayoutId id="214748396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64" r:id="rId1"/>
    <p:sldLayoutId id="2147483965" r:id="rId2"/>
    <p:sldLayoutId id="2147483966" r:id="rId3"/>
    <p:sldLayoutId id="214748396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74" r:id="rId1"/>
    <p:sldLayoutId id="2147483975" r:id="rId2"/>
    <p:sldLayoutId id="2147483976" r:id="rId3"/>
    <p:sldLayoutId id="214748397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79" r:id="rId1"/>
    <p:sldLayoutId id="2147483980" r:id="rId2"/>
    <p:sldLayoutId id="2147483981" r:id="rId3"/>
    <p:sldLayoutId id="214748398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84" r:id="rId1"/>
    <p:sldLayoutId id="2147483985" r:id="rId2"/>
    <p:sldLayoutId id="2147483986" r:id="rId3"/>
    <p:sldLayoutId id="214748398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04" r:id="rId1"/>
    <p:sldLayoutId id="2147484005" r:id="rId2"/>
    <p:sldLayoutId id="2147484006" r:id="rId3"/>
    <p:sldLayoutId id="214748400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09" r:id="rId1"/>
    <p:sldLayoutId id="2147484010" r:id="rId2"/>
    <p:sldLayoutId id="2147484011" r:id="rId3"/>
    <p:sldLayoutId id="214748401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14" r:id="rId1"/>
    <p:sldLayoutId id="2147484015" r:id="rId2"/>
    <p:sldLayoutId id="2147484016" r:id="rId3"/>
    <p:sldLayoutId id="214748401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2"/>
            <a:ext cx="10971372" cy="1143265"/>
          </a:xfrm>
          <a:prstGeom prst="rect">
            <a:avLst/>
          </a:prstGeom>
        </p:spPr>
        <p:txBody>
          <a:bodyPr vert="horz" lIns="121917" tIns="60958" rIns="121917" bIns="60958"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572"/>
            <a:ext cx="10971372" cy="4527011"/>
          </a:xfrm>
          <a:prstGeom prst="rect">
            <a:avLst/>
          </a:prstGeom>
        </p:spPr>
        <p:txBody>
          <a:bodyPr vert="horz" lIns="121917" tIns="60958" rIns="121917" bIns="60958"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7822"/>
            <a:ext cx="2844430" cy="365210"/>
          </a:xfrm>
          <a:prstGeom prst="rect">
            <a:avLst/>
          </a:prstGeom>
        </p:spPr>
        <p:txBody>
          <a:bodyPr vert="horz" lIns="121917" tIns="60958" rIns="121917" bIns="60958" rtlCol="0" anchor="ctr"/>
          <a:lstStyle>
            <a:lvl1pPr algn="l">
              <a:defRPr sz="16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21917" tIns="60958" rIns="121917" bIns="60958"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21917" tIns="60958" rIns="121917" bIns="60958" rtlCol="0" anchor="ctr"/>
          <a:lstStyle>
            <a:lvl1pPr algn="r">
              <a:defRPr sz="16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Lst>
  <mc:AlternateContent xmlns:mc="http://schemas.openxmlformats.org/markup-compatibility/2006">
    <mc:Choice xmlns:p14="http://schemas.microsoft.com/office/powerpoint/2010/main" Requires="p14">
      <p:transition spd="slow" p14:dur="2000" advTm="3000">
        <p14:flip dir="r"/>
      </p:transition>
    </mc:Choice>
    <mc:Fallback>
      <p:transition spd="slow" advTm="3000">
        <p:fade/>
      </p:transition>
    </mc:Fallback>
  </mc:AlternateContent>
  <p:txStyles>
    <p:titleStyle>
      <a:lvl1pPr algn="ctr" defTabSz="1219200" rtl="0" eaLnBrk="1" latinLnBrk="0" hangingPunct="1">
        <a:spcBef>
          <a:spcPct val="0"/>
        </a:spcBef>
        <a:buNone/>
        <a:defRPr sz="5900"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300"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00"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4" Type="http://schemas.openxmlformats.org/officeDocument/2006/relationships/notesSlide" Target="../notesSlides/notesSlide10.xml"/><Relationship Id="rId3" Type="http://schemas.openxmlformats.org/officeDocument/2006/relationships/slideLayout" Target="../slideLayouts/slideLayout2.xml"/><Relationship Id="rId2" Type="http://schemas.openxmlformats.org/officeDocument/2006/relationships/tags" Target="../tags/tag42.xml"/><Relationship Id="rId1" Type="http://schemas.openxmlformats.org/officeDocument/2006/relationships/tags" Target="../tags/tag41.xml"/></Relationships>
</file>

<file path=ppt/slides/_rels/slide100.xml.rels><?xml version="1.0" encoding="UTF-8" standalone="yes"?>
<Relationships xmlns="http://schemas.openxmlformats.org/package/2006/relationships"><Relationship Id="rId4" Type="http://schemas.openxmlformats.org/officeDocument/2006/relationships/notesSlide" Target="../notesSlides/notesSlide100.xml"/><Relationship Id="rId3" Type="http://schemas.openxmlformats.org/officeDocument/2006/relationships/slideLayout" Target="../slideLayouts/slideLayout2.xml"/><Relationship Id="rId2" Type="http://schemas.openxmlformats.org/officeDocument/2006/relationships/tags" Target="../tags/tag179.xml"/><Relationship Id="rId1" Type="http://schemas.openxmlformats.org/officeDocument/2006/relationships/tags" Target="../tags/tag17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10.xml"/><Relationship Id="rId1" Type="http://schemas.openxmlformats.org/officeDocument/2006/relationships/image" Target="../media/image1.png"/></Relationships>
</file>

<file path=ppt/slides/_rels/slide103.xml.rels><?xml version="1.0" encoding="UTF-8" standalone="yes"?>
<Relationships xmlns="http://schemas.openxmlformats.org/package/2006/relationships"><Relationship Id="rId4" Type="http://schemas.openxmlformats.org/officeDocument/2006/relationships/notesSlide" Target="../notesSlides/notesSlide103.xml"/><Relationship Id="rId3" Type="http://schemas.openxmlformats.org/officeDocument/2006/relationships/slideLayout" Target="../slideLayouts/slideLayout14.xml"/><Relationship Id="rId2" Type="http://schemas.openxmlformats.org/officeDocument/2006/relationships/tags" Target="../tags/tag181.xml"/><Relationship Id="rId1" Type="http://schemas.openxmlformats.org/officeDocument/2006/relationships/tags" Target="../tags/tag180.xml"/></Relationships>
</file>

<file path=ppt/slides/_rels/slide104.xml.rels><?xml version="1.0" encoding="UTF-8" standalone="yes"?>
<Relationships xmlns="http://schemas.openxmlformats.org/package/2006/relationships"><Relationship Id="rId4" Type="http://schemas.openxmlformats.org/officeDocument/2006/relationships/notesSlide" Target="../notesSlides/notesSlide104.xml"/><Relationship Id="rId3" Type="http://schemas.openxmlformats.org/officeDocument/2006/relationships/slideLayout" Target="../slideLayouts/slideLayout18.xml"/><Relationship Id="rId2" Type="http://schemas.openxmlformats.org/officeDocument/2006/relationships/tags" Target="../tags/tag183.xml"/><Relationship Id="rId1" Type="http://schemas.openxmlformats.org/officeDocument/2006/relationships/tags" Target="../tags/tag182.xml"/></Relationships>
</file>

<file path=ppt/slides/_rels/slide105.xml.rels><?xml version="1.0" encoding="UTF-8" standalone="yes"?>
<Relationships xmlns="http://schemas.openxmlformats.org/package/2006/relationships"><Relationship Id="rId4" Type="http://schemas.openxmlformats.org/officeDocument/2006/relationships/notesSlide" Target="../notesSlides/notesSlide105.xml"/><Relationship Id="rId3" Type="http://schemas.openxmlformats.org/officeDocument/2006/relationships/slideLayout" Target="../slideLayouts/slideLayout22.xml"/><Relationship Id="rId2" Type="http://schemas.openxmlformats.org/officeDocument/2006/relationships/tags" Target="../tags/tag185.xml"/><Relationship Id="rId1" Type="http://schemas.openxmlformats.org/officeDocument/2006/relationships/tags" Target="../tags/tag184.xml"/></Relationships>
</file>

<file path=ppt/slides/_rels/slide106.xml.rels><?xml version="1.0" encoding="UTF-8" standalone="yes"?>
<Relationships xmlns="http://schemas.openxmlformats.org/package/2006/relationships"><Relationship Id="rId4" Type="http://schemas.openxmlformats.org/officeDocument/2006/relationships/notesSlide" Target="../notesSlides/notesSlide106.xml"/><Relationship Id="rId3" Type="http://schemas.openxmlformats.org/officeDocument/2006/relationships/slideLayout" Target="../slideLayouts/slideLayout26.xml"/><Relationship Id="rId2" Type="http://schemas.openxmlformats.org/officeDocument/2006/relationships/tags" Target="../tags/tag187.xml"/><Relationship Id="rId1" Type="http://schemas.openxmlformats.org/officeDocument/2006/relationships/tags" Target="../tags/tag186.xml"/></Relationships>
</file>

<file path=ppt/slides/_rels/slide107.xml.rels><?xml version="1.0" encoding="UTF-8" standalone="yes"?>
<Relationships xmlns="http://schemas.openxmlformats.org/package/2006/relationships"><Relationship Id="rId4" Type="http://schemas.openxmlformats.org/officeDocument/2006/relationships/notesSlide" Target="../notesSlides/notesSlide107.xml"/><Relationship Id="rId3" Type="http://schemas.openxmlformats.org/officeDocument/2006/relationships/slideLayout" Target="../slideLayouts/slideLayout30.xml"/><Relationship Id="rId2" Type="http://schemas.openxmlformats.org/officeDocument/2006/relationships/tags" Target="../tags/tag189.xml"/><Relationship Id="rId1" Type="http://schemas.openxmlformats.org/officeDocument/2006/relationships/tags" Target="../tags/tag188.xml"/></Relationships>
</file>

<file path=ppt/slides/_rels/slide108.xml.rels><?xml version="1.0" encoding="UTF-8" standalone="yes"?>
<Relationships xmlns="http://schemas.openxmlformats.org/package/2006/relationships"><Relationship Id="rId4" Type="http://schemas.openxmlformats.org/officeDocument/2006/relationships/notesSlide" Target="../notesSlides/notesSlide108.xml"/><Relationship Id="rId3" Type="http://schemas.openxmlformats.org/officeDocument/2006/relationships/slideLayout" Target="../slideLayouts/slideLayout34.xml"/><Relationship Id="rId2" Type="http://schemas.openxmlformats.org/officeDocument/2006/relationships/tags" Target="../tags/tag191.xml"/><Relationship Id="rId1" Type="http://schemas.openxmlformats.org/officeDocument/2006/relationships/tags" Target="../tags/tag190.xml"/></Relationships>
</file>

<file path=ppt/slides/_rels/slide109.xml.rels><?xml version="1.0" encoding="UTF-8" standalone="yes"?>
<Relationships xmlns="http://schemas.openxmlformats.org/package/2006/relationships"><Relationship Id="rId4" Type="http://schemas.openxmlformats.org/officeDocument/2006/relationships/notesSlide" Target="../notesSlides/notesSlide109.xml"/><Relationship Id="rId3" Type="http://schemas.openxmlformats.org/officeDocument/2006/relationships/slideLayout" Target="../slideLayouts/slideLayout38.xml"/><Relationship Id="rId2" Type="http://schemas.openxmlformats.org/officeDocument/2006/relationships/tags" Target="../tags/tag193.xml"/><Relationship Id="rId1" Type="http://schemas.openxmlformats.org/officeDocument/2006/relationships/tags" Target="../tags/tag192.xml"/></Relationships>
</file>

<file path=ppt/slides/_rels/slide11.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2.xml"/><Relationship Id="rId2" Type="http://schemas.openxmlformats.org/officeDocument/2006/relationships/tags" Target="../tags/tag44.xml"/><Relationship Id="rId1" Type="http://schemas.openxmlformats.org/officeDocument/2006/relationships/tags" Target="../tags/tag43.xml"/></Relationships>
</file>

<file path=ppt/slides/_rels/slide110.xml.rels><?xml version="1.0" encoding="UTF-8" standalone="yes"?>
<Relationships xmlns="http://schemas.openxmlformats.org/package/2006/relationships"><Relationship Id="rId4" Type="http://schemas.openxmlformats.org/officeDocument/2006/relationships/notesSlide" Target="../notesSlides/notesSlide110.xml"/><Relationship Id="rId3" Type="http://schemas.openxmlformats.org/officeDocument/2006/relationships/slideLayout" Target="../slideLayouts/slideLayout42.xml"/><Relationship Id="rId2" Type="http://schemas.openxmlformats.org/officeDocument/2006/relationships/tags" Target="../tags/tag195.xml"/><Relationship Id="rId1" Type="http://schemas.openxmlformats.org/officeDocument/2006/relationships/tags" Target="../tags/tag194.xml"/></Relationships>
</file>

<file path=ppt/slides/_rels/slide111.xml.rels><?xml version="1.0" encoding="UTF-8" standalone="yes"?>
<Relationships xmlns="http://schemas.openxmlformats.org/package/2006/relationships"><Relationship Id="rId4" Type="http://schemas.openxmlformats.org/officeDocument/2006/relationships/notesSlide" Target="../notesSlides/notesSlide111.xml"/><Relationship Id="rId3" Type="http://schemas.openxmlformats.org/officeDocument/2006/relationships/slideLayout" Target="../slideLayouts/slideLayout46.xml"/><Relationship Id="rId2" Type="http://schemas.openxmlformats.org/officeDocument/2006/relationships/tags" Target="../tags/tag197.xml"/><Relationship Id="rId1" Type="http://schemas.openxmlformats.org/officeDocument/2006/relationships/tags" Target="../tags/tag196.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114.xml.rels><?xml version="1.0" encoding="UTF-8" standalone="yes"?>
<Relationships xmlns="http://schemas.openxmlformats.org/package/2006/relationships"><Relationship Id="rId4" Type="http://schemas.openxmlformats.org/officeDocument/2006/relationships/notesSlide" Target="../notesSlides/notesSlide114.xml"/><Relationship Id="rId3" Type="http://schemas.openxmlformats.org/officeDocument/2006/relationships/slideLayout" Target="../slideLayouts/slideLayout2.xml"/><Relationship Id="rId2" Type="http://schemas.openxmlformats.org/officeDocument/2006/relationships/tags" Target="../tags/tag199.xml"/><Relationship Id="rId1" Type="http://schemas.openxmlformats.org/officeDocument/2006/relationships/tags" Target="../tags/tag198.xml"/></Relationships>
</file>

<file path=ppt/slides/_rels/slide115.xml.rels><?xml version="1.0" encoding="UTF-8" standalone="yes"?>
<Relationships xmlns="http://schemas.openxmlformats.org/package/2006/relationships"><Relationship Id="rId4" Type="http://schemas.openxmlformats.org/officeDocument/2006/relationships/notesSlide" Target="../notesSlides/notesSlide115.xml"/><Relationship Id="rId3" Type="http://schemas.openxmlformats.org/officeDocument/2006/relationships/slideLayout" Target="../slideLayouts/slideLayout2.xml"/><Relationship Id="rId2" Type="http://schemas.openxmlformats.org/officeDocument/2006/relationships/tags" Target="../tags/tag201.xml"/><Relationship Id="rId1" Type="http://schemas.openxmlformats.org/officeDocument/2006/relationships/tags" Target="../tags/tag200.xml"/></Relationships>
</file>

<file path=ppt/slides/_rels/slide116.xml.rels><?xml version="1.0" encoding="UTF-8" standalone="yes"?>
<Relationships xmlns="http://schemas.openxmlformats.org/package/2006/relationships"><Relationship Id="rId4" Type="http://schemas.openxmlformats.org/officeDocument/2006/relationships/notesSlide" Target="../notesSlides/notesSlide116.xml"/><Relationship Id="rId3" Type="http://schemas.openxmlformats.org/officeDocument/2006/relationships/slideLayout" Target="../slideLayouts/slideLayout2.xml"/><Relationship Id="rId2" Type="http://schemas.openxmlformats.org/officeDocument/2006/relationships/tags" Target="../tags/tag203.xml"/><Relationship Id="rId1" Type="http://schemas.openxmlformats.org/officeDocument/2006/relationships/tags" Target="../tags/tag202.xml"/></Relationships>
</file>

<file path=ppt/slides/_rels/slide117.xml.rels><?xml version="1.0" encoding="UTF-8" standalone="yes"?>
<Relationships xmlns="http://schemas.openxmlformats.org/package/2006/relationships"><Relationship Id="rId4" Type="http://schemas.openxmlformats.org/officeDocument/2006/relationships/notesSlide" Target="../notesSlides/notesSlide117.xml"/><Relationship Id="rId3" Type="http://schemas.openxmlformats.org/officeDocument/2006/relationships/slideLayout" Target="../slideLayouts/slideLayout2.xml"/><Relationship Id="rId2" Type="http://schemas.openxmlformats.org/officeDocument/2006/relationships/tags" Target="../tags/tag205.xml"/><Relationship Id="rId1" Type="http://schemas.openxmlformats.org/officeDocument/2006/relationships/tags" Target="../tags/tag204.xml"/></Relationships>
</file>

<file path=ppt/slides/_rels/slide118.xml.rels><?xml version="1.0" encoding="UTF-8" standalone="yes"?>
<Relationships xmlns="http://schemas.openxmlformats.org/package/2006/relationships"><Relationship Id="rId4" Type="http://schemas.openxmlformats.org/officeDocument/2006/relationships/notesSlide" Target="../notesSlides/notesSlide118.xml"/><Relationship Id="rId3" Type="http://schemas.openxmlformats.org/officeDocument/2006/relationships/slideLayout" Target="../slideLayouts/slideLayout2.xml"/><Relationship Id="rId2" Type="http://schemas.openxmlformats.org/officeDocument/2006/relationships/tags" Target="../tags/tag207.xml"/><Relationship Id="rId1" Type="http://schemas.openxmlformats.org/officeDocument/2006/relationships/tags" Target="../tags/tag206.xml"/></Relationships>
</file>

<file path=ppt/slides/_rels/slide119.xml.rels><?xml version="1.0" encoding="UTF-8" standalone="yes"?>
<Relationships xmlns="http://schemas.openxmlformats.org/package/2006/relationships"><Relationship Id="rId4" Type="http://schemas.openxmlformats.org/officeDocument/2006/relationships/notesSlide" Target="../notesSlides/notesSlide119.xml"/><Relationship Id="rId3" Type="http://schemas.openxmlformats.org/officeDocument/2006/relationships/slideLayout" Target="../slideLayouts/slideLayout2.xml"/><Relationship Id="rId2" Type="http://schemas.openxmlformats.org/officeDocument/2006/relationships/tags" Target="../tags/tag209.xml"/><Relationship Id="rId1" Type="http://schemas.openxmlformats.org/officeDocument/2006/relationships/tags" Target="../tags/tag208.xml"/></Relationships>
</file>

<file path=ppt/slides/_rels/slide12.xml.rels><?xml version="1.0" encoding="UTF-8" standalone="yes"?>
<Relationships xmlns="http://schemas.openxmlformats.org/package/2006/relationships"><Relationship Id="rId4" Type="http://schemas.openxmlformats.org/officeDocument/2006/relationships/notesSlide" Target="../notesSlides/notesSlide12.xml"/><Relationship Id="rId3" Type="http://schemas.openxmlformats.org/officeDocument/2006/relationships/slideLayout" Target="../slideLayouts/slideLayout2.xml"/><Relationship Id="rId2" Type="http://schemas.openxmlformats.org/officeDocument/2006/relationships/tags" Target="../tags/tag46.xml"/><Relationship Id="rId1" Type="http://schemas.openxmlformats.org/officeDocument/2006/relationships/tags" Target="../tags/tag45.xml"/></Relationships>
</file>

<file path=ppt/slides/_rels/slide120.xml.rels><?xml version="1.0" encoding="UTF-8" standalone="yes"?>
<Relationships xmlns="http://schemas.openxmlformats.org/package/2006/relationships"><Relationship Id="rId4" Type="http://schemas.openxmlformats.org/officeDocument/2006/relationships/notesSlide" Target="../notesSlides/notesSlide120.xml"/><Relationship Id="rId3" Type="http://schemas.openxmlformats.org/officeDocument/2006/relationships/slideLayout" Target="../slideLayouts/slideLayout2.xml"/><Relationship Id="rId2" Type="http://schemas.openxmlformats.org/officeDocument/2006/relationships/tags" Target="../tags/tag211.xml"/><Relationship Id="rId1" Type="http://schemas.openxmlformats.org/officeDocument/2006/relationships/tags" Target="../tags/tag210.xml"/></Relationships>
</file>

<file path=ppt/slides/_rels/slide121.xml.rels><?xml version="1.0" encoding="UTF-8" standalone="yes"?>
<Relationships xmlns="http://schemas.openxmlformats.org/package/2006/relationships"><Relationship Id="rId4" Type="http://schemas.openxmlformats.org/officeDocument/2006/relationships/notesSlide" Target="../notesSlides/notesSlide121.xml"/><Relationship Id="rId3" Type="http://schemas.openxmlformats.org/officeDocument/2006/relationships/slideLayout" Target="../slideLayouts/slideLayout2.xml"/><Relationship Id="rId2" Type="http://schemas.openxmlformats.org/officeDocument/2006/relationships/tags" Target="../tags/tag213.xml"/><Relationship Id="rId1" Type="http://schemas.openxmlformats.org/officeDocument/2006/relationships/tags" Target="../tags/tag212.xml"/></Relationships>
</file>

<file path=ppt/slides/_rels/slide122.xml.rels><?xml version="1.0" encoding="UTF-8" standalone="yes"?>
<Relationships xmlns="http://schemas.openxmlformats.org/package/2006/relationships"><Relationship Id="rId4" Type="http://schemas.openxmlformats.org/officeDocument/2006/relationships/notesSlide" Target="../notesSlides/notesSlide122.xml"/><Relationship Id="rId3" Type="http://schemas.openxmlformats.org/officeDocument/2006/relationships/slideLayout" Target="../slideLayouts/slideLayout2.xml"/><Relationship Id="rId2" Type="http://schemas.openxmlformats.org/officeDocument/2006/relationships/tags" Target="../tags/tag215.xml"/><Relationship Id="rId1" Type="http://schemas.openxmlformats.org/officeDocument/2006/relationships/tags" Target="../tags/tag214.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49.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54.xml"/><Relationship Id="rId1" Type="http://schemas.openxmlformats.org/officeDocument/2006/relationships/image" Target="../media/image1.png"/></Relationships>
</file>

<file path=ppt/slides/_rels/slide126.xml.rels><?xml version="1.0" encoding="UTF-8" standalone="yes"?>
<Relationships xmlns="http://schemas.openxmlformats.org/package/2006/relationships"><Relationship Id="rId4" Type="http://schemas.openxmlformats.org/officeDocument/2006/relationships/notesSlide" Target="../notesSlides/notesSlide126.xml"/><Relationship Id="rId3" Type="http://schemas.openxmlformats.org/officeDocument/2006/relationships/slideLayout" Target="../slideLayouts/slideLayout58.xml"/><Relationship Id="rId2" Type="http://schemas.openxmlformats.org/officeDocument/2006/relationships/tags" Target="../tags/tag217.xml"/><Relationship Id="rId1" Type="http://schemas.openxmlformats.org/officeDocument/2006/relationships/tags" Target="../tags/tag216.xml"/></Relationships>
</file>

<file path=ppt/slides/_rels/slide127.xml.rels><?xml version="1.0" encoding="UTF-8" standalone="yes"?>
<Relationships xmlns="http://schemas.openxmlformats.org/package/2006/relationships"><Relationship Id="rId4" Type="http://schemas.openxmlformats.org/officeDocument/2006/relationships/notesSlide" Target="../notesSlides/notesSlide127.xml"/><Relationship Id="rId3" Type="http://schemas.openxmlformats.org/officeDocument/2006/relationships/slideLayout" Target="../slideLayouts/slideLayout62.xml"/><Relationship Id="rId2" Type="http://schemas.openxmlformats.org/officeDocument/2006/relationships/tags" Target="../tags/tag219.xml"/><Relationship Id="rId1" Type="http://schemas.openxmlformats.org/officeDocument/2006/relationships/tags" Target="../tags/tag218.xml"/></Relationships>
</file>

<file path=ppt/slides/_rels/slide128.xml.rels><?xml version="1.0" encoding="UTF-8" standalone="yes"?>
<Relationships xmlns="http://schemas.openxmlformats.org/package/2006/relationships"><Relationship Id="rId4" Type="http://schemas.openxmlformats.org/officeDocument/2006/relationships/notesSlide" Target="../notesSlides/notesSlide128.xml"/><Relationship Id="rId3" Type="http://schemas.openxmlformats.org/officeDocument/2006/relationships/slideLayout" Target="../slideLayouts/slideLayout66.xml"/><Relationship Id="rId2" Type="http://schemas.openxmlformats.org/officeDocument/2006/relationships/tags" Target="../tags/tag221.xml"/><Relationship Id="rId1" Type="http://schemas.openxmlformats.org/officeDocument/2006/relationships/tags" Target="../tags/tag220.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69.xml"/></Relationships>
</file>

<file path=ppt/slides/_rels/slide13.xml.rels><?xml version="1.0" encoding="UTF-8" standalone="yes"?>
<Relationships xmlns="http://schemas.openxmlformats.org/package/2006/relationships"><Relationship Id="rId4" Type="http://schemas.openxmlformats.org/officeDocument/2006/relationships/notesSlide" Target="../notesSlides/notesSlide13.xml"/><Relationship Id="rId3" Type="http://schemas.openxmlformats.org/officeDocument/2006/relationships/slideLayout" Target="../slideLayouts/slideLayout2.xml"/><Relationship Id="rId2" Type="http://schemas.openxmlformats.org/officeDocument/2006/relationships/tags" Target="../tags/tag48.xml"/><Relationship Id="rId1" Type="http://schemas.openxmlformats.org/officeDocument/2006/relationships/tags" Target="../tags/tag47.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74.xml"/><Relationship Id="rId1" Type="http://schemas.openxmlformats.org/officeDocument/2006/relationships/image" Target="../media/image1.png"/></Relationships>
</file>

<file path=ppt/slides/_rels/slide131.xml.rels><?xml version="1.0" encoding="UTF-8" standalone="yes"?>
<Relationships xmlns="http://schemas.openxmlformats.org/package/2006/relationships"><Relationship Id="rId4" Type="http://schemas.openxmlformats.org/officeDocument/2006/relationships/notesSlide" Target="../notesSlides/notesSlide131.xml"/><Relationship Id="rId3" Type="http://schemas.openxmlformats.org/officeDocument/2006/relationships/slideLayout" Target="../slideLayouts/slideLayout78.xml"/><Relationship Id="rId2" Type="http://schemas.openxmlformats.org/officeDocument/2006/relationships/tags" Target="../tags/tag223.xml"/><Relationship Id="rId1" Type="http://schemas.openxmlformats.org/officeDocument/2006/relationships/tags" Target="../tags/tag222.xml"/></Relationships>
</file>

<file path=ppt/slides/_rels/slide132.xml.rels><?xml version="1.0" encoding="UTF-8" standalone="yes"?>
<Relationships xmlns="http://schemas.openxmlformats.org/package/2006/relationships"><Relationship Id="rId4" Type="http://schemas.openxmlformats.org/officeDocument/2006/relationships/notesSlide" Target="../notesSlides/notesSlide132.xml"/><Relationship Id="rId3" Type="http://schemas.openxmlformats.org/officeDocument/2006/relationships/slideLayout" Target="../slideLayouts/slideLayout82.xml"/><Relationship Id="rId2" Type="http://schemas.openxmlformats.org/officeDocument/2006/relationships/tags" Target="../tags/tag225.xml"/><Relationship Id="rId1" Type="http://schemas.openxmlformats.org/officeDocument/2006/relationships/tags" Target="../tags/tag224.xml"/></Relationships>
</file>

<file path=ppt/slides/_rels/slide133.xml.rels><?xml version="1.0" encoding="UTF-8" standalone="yes"?>
<Relationships xmlns="http://schemas.openxmlformats.org/package/2006/relationships"><Relationship Id="rId4" Type="http://schemas.openxmlformats.org/officeDocument/2006/relationships/notesSlide" Target="../notesSlides/notesSlide133.xml"/><Relationship Id="rId3" Type="http://schemas.openxmlformats.org/officeDocument/2006/relationships/slideLayout" Target="../slideLayouts/slideLayout86.xml"/><Relationship Id="rId2" Type="http://schemas.openxmlformats.org/officeDocument/2006/relationships/tags" Target="../tags/tag227.xml"/><Relationship Id="rId1" Type="http://schemas.openxmlformats.org/officeDocument/2006/relationships/tags" Target="../tags/tag226.xml"/></Relationships>
</file>

<file path=ppt/slides/_rels/slide134.xml.rels><?xml version="1.0" encoding="UTF-8" standalone="yes"?>
<Relationships xmlns="http://schemas.openxmlformats.org/package/2006/relationships"><Relationship Id="rId4" Type="http://schemas.openxmlformats.org/officeDocument/2006/relationships/notesSlide" Target="../notesSlides/notesSlide134.xml"/><Relationship Id="rId3" Type="http://schemas.openxmlformats.org/officeDocument/2006/relationships/slideLayout" Target="../slideLayouts/slideLayout90.xml"/><Relationship Id="rId2" Type="http://schemas.openxmlformats.org/officeDocument/2006/relationships/tags" Target="../tags/tag229.xml"/><Relationship Id="rId1" Type="http://schemas.openxmlformats.org/officeDocument/2006/relationships/tags" Target="../tags/tag228.xml"/></Relationships>
</file>

<file path=ppt/slides/_rels/slide135.xml.rels><?xml version="1.0" encoding="UTF-8" standalone="yes"?>
<Relationships xmlns="http://schemas.openxmlformats.org/package/2006/relationships"><Relationship Id="rId4" Type="http://schemas.openxmlformats.org/officeDocument/2006/relationships/notesSlide" Target="../notesSlides/notesSlide135.xml"/><Relationship Id="rId3" Type="http://schemas.openxmlformats.org/officeDocument/2006/relationships/slideLayout" Target="../slideLayouts/slideLayout94.xml"/><Relationship Id="rId2" Type="http://schemas.openxmlformats.org/officeDocument/2006/relationships/tags" Target="../tags/tag231.xml"/><Relationship Id="rId1" Type="http://schemas.openxmlformats.org/officeDocument/2006/relationships/tags" Target="../tags/tag230.xml"/></Relationships>
</file>

<file path=ppt/slides/_rels/slide136.xml.rels><?xml version="1.0" encoding="UTF-8" standalone="yes"?>
<Relationships xmlns="http://schemas.openxmlformats.org/package/2006/relationships"><Relationship Id="rId4" Type="http://schemas.openxmlformats.org/officeDocument/2006/relationships/notesSlide" Target="../notesSlides/notesSlide136.xml"/><Relationship Id="rId3" Type="http://schemas.openxmlformats.org/officeDocument/2006/relationships/slideLayout" Target="../slideLayouts/slideLayout98.xml"/><Relationship Id="rId2" Type="http://schemas.openxmlformats.org/officeDocument/2006/relationships/tags" Target="../tags/tag233.xml"/><Relationship Id="rId1" Type="http://schemas.openxmlformats.org/officeDocument/2006/relationships/tags" Target="../tags/tag232.xml"/></Relationships>
</file>

<file path=ppt/slides/_rels/slide137.xml.rels><?xml version="1.0" encoding="UTF-8" standalone="yes"?>
<Relationships xmlns="http://schemas.openxmlformats.org/package/2006/relationships"><Relationship Id="rId4" Type="http://schemas.openxmlformats.org/officeDocument/2006/relationships/notesSlide" Target="../notesSlides/notesSlide137.xml"/><Relationship Id="rId3" Type="http://schemas.openxmlformats.org/officeDocument/2006/relationships/slideLayout" Target="../slideLayouts/slideLayout102.xml"/><Relationship Id="rId2" Type="http://schemas.openxmlformats.org/officeDocument/2006/relationships/tags" Target="../tags/tag235.xml"/><Relationship Id="rId1" Type="http://schemas.openxmlformats.org/officeDocument/2006/relationships/tags" Target="../tags/tag234.xml"/></Relationships>
</file>

<file path=ppt/slides/_rels/slide138.xml.rels><?xml version="1.0" encoding="UTF-8" standalone="yes"?>
<Relationships xmlns="http://schemas.openxmlformats.org/package/2006/relationships"><Relationship Id="rId4" Type="http://schemas.openxmlformats.org/officeDocument/2006/relationships/notesSlide" Target="../notesSlides/notesSlide138.xml"/><Relationship Id="rId3" Type="http://schemas.openxmlformats.org/officeDocument/2006/relationships/slideLayout" Target="../slideLayouts/slideLayout106.xml"/><Relationship Id="rId2" Type="http://schemas.openxmlformats.org/officeDocument/2006/relationships/tags" Target="../tags/tag237.xml"/><Relationship Id="rId1" Type="http://schemas.openxmlformats.org/officeDocument/2006/relationships/tags" Target="../tags/tag236.xml"/></Relationships>
</file>

<file path=ppt/slides/_rels/slide139.xml.rels><?xml version="1.0" encoding="UTF-8" standalone="yes"?>
<Relationships xmlns="http://schemas.openxmlformats.org/package/2006/relationships"><Relationship Id="rId4" Type="http://schemas.openxmlformats.org/officeDocument/2006/relationships/notesSlide" Target="../notesSlides/notesSlide139.xml"/><Relationship Id="rId3" Type="http://schemas.openxmlformats.org/officeDocument/2006/relationships/slideLayout" Target="../slideLayouts/slideLayout110.xml"/><Relationship Id="rId2" Type="http://schemas.openxmlformats.org/officeDocument/2006/relationships/tags" Target="../tags/tag239.xml"/><Relationship Id="rId1" Type="http://schemas.openxmlformats.org/officeDocument/2006/relationships/tags" Target="../tags/tag238.xml"/></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2.xml"/><Relationship Id="rId2" Type="http://schemas.openxmlformats.org/officeDocument/2006/relationships/tags" Target="../tags/tag50.xml"/><Relationship Id="rId1" Type="http://schemas.openxmlformats.org/officeDocument/2006/relationships/tags" Target="../tags/tag49.xml"/></Relationships>
</file>

<file path=ppt/slides/_rels/slide140.xml.rels><?xml version="1.0" encoding="UTF-8" standalone="yes"?>
<Relationships xmlns="http://schemas.openxmlformats.org/package/2006/relationships"><Relationship Id="rId4" Type="http://schemas.openxmlformats.org/officeDocument/2006/relationships/notesSlide" Target="../notesSlides/notesSlide140.xml"/><Relationship Id="rId3" Type="http://schemas.openxmlformats.org/officeDocument/2006/relationships/slideLayout" Target="../slideLayouts/slideLayout114.xml"/><Relationship Id="rId2" Type="http://schemas.openxmlformats.org/officeDocument/2006/relationships/tags" Target="../tags/tag241.xml"/><Relationship Id="rId1" Type="http://schemas.openxmlformats.org/officeDocument/2006/relationships/tags" Target="../tags/tag240.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1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122.xml"/><Relationship Id="rId1" Type="http://schemas.openxmlformats.org/officeDocument/2006/relationships/image" Target="../media/image1.png"/></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25.xml"/></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130.xml"/><Relationship Id="rId1" Type="http://schemas.openxmlformats.org/officeDocument/2006/relationships/image" Target="../media/image1.png"/></Relationships>
</file>

<file path=ppt/slides/_rels/slide146.xml.rels><?xml version="1.0" encoding="UTF-8" standalone="yes"?>
<Relationships xmlns="http://schemas.openxmlformats.org/package/2006/relationships"><Relationship Id="rId4" Type="http://schemas.openxmlformats.org/officeDocument/2006/relationships/notesSlide" Target="../notesSlides/notesSlide146.xml"/><Relationship Id="rId3" Type="http://schemas.openxmlformats.org/officeDocument/2006/relationships/slideLayout" Target="../slideLayouts/slideLayout134.xml"/><Relationship Id="rId2" Type="http://schemas.openxmlformats.org/officeDocument/2006/relationships/tags" Target="../tags/tag243.xml"/><Relationship Id="rId1" Type="http://schemas.openxmlformats.org/officeDocument/2006/relationships/tags" Target="../tags/tag242.xml"/></Relationships>
</file>

<file path=ppt/slides/_rels/slide147.xml.rels><?xml version="1.0" encoding="UTF-8" standalone="yes"?>
<Relationships xmlns="http://schemas.openxmlformats.org/package/2006/relationships"><Relationship Id="rId4" Type="http://schemas.openxmlformats.org/officeDocument/2006/relationships/notesSlide" Target="../notesSlides/notesSlide147.xml"/><Relationship Id="rId3" Type="http://schemas.openxmlformats.org/officeDocument/2006/relationships/slideLayout" Target="../slideLayouts/slideLayout138.xml"/><Relationship Id="rId2" Type="http://schemas.openxmlformats.org/officeDocument/2006/relationships/tags" Target="../tags/tag245.xml"/><Relationship Id="rId1" Type="http://schemas.openxmlformats.org/officeDocument/2006/relationships/tags" Target="../tags/tag244.xml"/></Relationships>
</file>

<file path=ppt/slides/_rels/slide148.xml.rels><?xml version="1.0" encoding="UTF-8" standalone="yes"?>
<Relationships xmlns="http://schemas.openxmlformats.org/package/2006/relationships"><Relationship Id="rId4" Type="http://schemas.openxmlformats.org/officeDocument/2006/relationships/notesSlide" Target="../notesSlides/notesSlide148.xml"/><Relationship Id="rId3" Type="http://schemas.openxmlformats.org/officeDocument/2006/relationships/slideLayout" Target="../slideLayouts/slideLayout142.xml"/><Relationship Id="rId2" Type="http://schemas.openxmlformats.org/officeDocument/2006/relationships/tags" Target="../tags/tag247.xml"/><Relationship Id="rId1" Type="http://schemas.openxmlformats.org/officeDocument/2006/relationships/tags" Target="../tags/tag246.xml"/></Relationships>
</file>

<file path=ppt/slides/_rels/slide149.xml.rels><?xml version="1.0" encoding="UTF-8" standalone="yes"?>
<Relationships xmlns="http://schemas.openxmlformats.org/package/2006/relationships"><Relationship Id="rId4" Type="http://schemas.openxmlformats.org/officeDocument/2006/relationships/notesSlide" Target="../notesSlides/notesSlide149.xml"/><Relationship Id="rId3" Type="http://schemas.openxmlformats.org/officeDocument/2006/relationships/slideLayout" Target="../slideLayouts/slideLayout146.xml"/><Relationship Id="rId2" Type="http://schemas.openxmlformats.org/officeDocument/2006/relationships/tags" Target="../tags/tag249.xml"/><Relationship Id="rId1" Type="http://schemas.openxmlformats.org/officeDocument/2006/relationships/tags" Target="../tags/tag248.xml"/></Relationships>
</file>

<file path=ppt/slides/_rels/slide15.xml.rels><?xml version="1.0" encoding="UTF-8" standalone="yes"?>
<Relationships xmlns="http://schemas.openxmlformats.org/package/2006/relationships"><Relationship Id="rId4" Type="http://schemas.openxmlformats.org/officeDocument/2006/relationships/notesSlide" Target="../notesSlides/notesSlide15.xml"/><Relationship Id="rId3" Type="http://schemas.openxmlformats.org/officeDocument/2006/relationships/slideLayout" Target="../slideLayouts/slideLayout2.xml"/><Relationship Id="rId2" Type="http://schemas.openxmlformats.org/officeDocument/2006/relationships/tags" Target="../tags/tag52.xml"/><Relationship Id="rId1" Type="http://schemas.openxmlformats.org/officeDocument/2006/relationships/tags" Target="../tags/tag51.xml"/></Relationships>
</file>

<file path=ppt/slides/_rels/slide150.xml.rels><?xml version="1.0" encoding="UTF-8" standalone="yes"?>
<Relationships xmlns="http://schemas.openxmlformats.org/package/2006/relationships"><Relationship Id="rId4" Type="http://schemas.openxmlformats.org/officeDocument/2006/relationships/notesSlide" Target="../notesSlides/notesSlide150.xml"/><Relationship Id="rId3" Type="http://schemas.openxmlformats.org/officeDocument/2006/relationships/slideLayout" Target="../slideLayouts/slideLayout150.xml"/><Relationship Id="rId2" Type="http://schemas.openxmlformats.org/officeDocument/2006/relationships/tags" Target="../tags/tag251.xml"/><Relationship Id="rId1" Type="http://schemas.openxmlformats.org/officeDocument/2006/relationships/tags" Target="../tags/tag250.xml"/></Relationships>
</file>

<file path=ppt/slides/_rels/slide151.xml.rels><?xml version="1.0" encoding="UTF-8" standalone="yes"?>
<Relationships xmlns="http://schemas.openxmlformats.org/package/2006/relationships"><Relationship Id="rId5" Type="http://schemas.openxmlformats.org/officeDocument/2006/relationships/notesSlide" Target="../notesSlides/notesSlide151.xml"/><Relationship Id="rId4" Type="http://schemas.openxmlformats.org/officeDocument/2006/relationships/slideLayout" Target="../slideLayouts/slideLayout154.xml"/><Relationship Id="rId3" Type="http://schemas.openxmlformats.org/officeDocument/2006/relationships/tags" Target="../tags/tag254.xml"/><Relationship Id="rId2" Type="http://schemas.openxmlformats.org/officeDocument/2006/relationships/tags" Target="../tags/tag253.xml"/><Relationship Id="rId1" Type="http://schemas.openxmlformats.org/officeDocument/2006/relationships/tags" Target="../tags/tag252.xml"/></Relationships>
</file>

<file path=ppt/slides/_rels/slide152.xml.rels><?xml version="1.0" encoding="UTF-8" standalone="yes"?>
<Relationships xmlns="http://schemas.openxmlformats.org/package/2006/relationships"><Relationship Id="rId4" Type="http://schemas.openxmlformats.org/officeDocument/2006/relationships/notesSlide" Target="../notesSlides/notesSlide152.xml"/><Relationship Id="rId3" Type="http://schemas.openxmlformats.org/officeDocument/2006/relationships/slideLayout" Target="../slideLayouts/slideLayout158.xml"/><Relationship Id="rId2" Type="http://schemas.openxmlformats.org/officeDocument/2006/relationships/tags" Target="../tags/tag256.xml"/><Relationship Id="rId1" Type="http://schemas.openxmlformats.org/officeDocument/2006/relationships/tags" Target="../tags/tag255.xml"/></Relationships>
</file>

<file path=ppt/slides/_rels/slide153.xml.rels><?xml version="1.0" encoding="UTF-8" standalone="yes"?>
<Relationships xmlns="http://schemas.openxmlformats.org/package/2006/relationships"><Relationship Id="rId4" Type="http://schemas.openxmlformats.org/officeDocument/2006/relationships/notesSlide" Target="../notesSlides/notesSlide153.xml"/><Relationship Id="rId3" Type="http://schemas.openxmlformats.org/officeDocument/2006/relationships/slideLayout" Target="../slideLayouts/slideLayout162.xml"/><Relationship Id="rId2" Type="http://schemas.openxmlformats.org/officeDocument/2006/relationships/tags" Target="../tags/tag258.xml"/><Relationship Id="rId1" Type="http://schemas.openxmlformats.org/officeDocument/2006/relationships/tags" Target="../tags/tag257.xml"/></Relationships>
</file>

<file path=ppt/slides/_rels/slide154.xml.rels><?xml version="1.0" encoding="UTF-8" standalone="yes"?>
<Relationships xmlns="http://schemas.openxmlformats.org/package/2006/relationships"><Relationship Id="rId4" Type="http://schemas.openxmlformats.org/officeDocument/2006/relationships/notesSlide" Target="../notesSlides/notesSlide154.xml"/><Relationship Id="rId3" Type="http://schemas.openxmlformats.org/officeDocument/2006/relationships/slideLayout" Target="../slideLayouts/slideLayout166.xml"/><Relationship Id="rId2" Type="http://schemas.openxmlformats.org/officeDocument/2006/relationships/tags" Target="../tags/tag260.xml"/><Relationship Id="rId1" Type="http://schemas.openxmlformats.org/officeDocument/2006/relationships/tags" Target="../tags/tag259.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69.xml"/></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174.xml"/><Relationship Id="rId1" Type="http://schemas.openxmlformats.org/officeDocument/2006/relationships/image" Target="../media/image1.png"/></Relationships>
</file>

<file path=ppt/slides/_rels/slide157.xml.rels><?xml version="1.0" encoding="UTF-8" standalone="yes"?>
<Relationships xmlns="http://schemas.openxmlformats.org/package/2006/relationships"><Relationship Id="rId4" Type="http://schemas.openxmlformats.org/officeDocument/2006/relationships/notesSlide" Target="../notesSlides/notesSlide157.xml"/><Relationship Id="rId3" Type="http://schemas.openxmlformats.org/officeDocument/2006/relationships/slideLayout" Target="../slideLayouts/slideLayout178.xml"/><Relationship Id="rId2" Type="http://schemas.openxmlformats.org/officeDocument/2006/relationships/tags" Target="../tags/tag262.xml"/><Relationship Id="rId1" Type="http://schemas.openxmlformats.org/officeDocument/2006/relationships/tags" Target="../tags/tag261.xml"/></Relationships>
</file>

<file path=ppt/slides/_rels/slide158.xml.rels><?xml version="1.0" encoding="UTF-8" standalone="yes"?>
<Relationships xmlns="http://schemas.openxmlformats.org/package/2006/relationships"><Relationship Id="rId4" Type="http://schemas.openxmlformats.org/officeDocument/2006/relationships/notesSlide" Target="../notesSlides/notesSlide158.xml"/><Relationship Id="rId3" Type="http://schemas.openxmlformats.org/officeDocument/2006/relationships/slideLayout" Target="../slideLayouts/slideLayout182.xml"/><Relationship Id="rId2" Type="http://schemas.openxmlformats.org/officeDocument/2006/relationships/tags" Target="../tags/tag264.xml"/><Relationship Id="rId1" Type="http://schemas.openxmlformats.org/officeDocument/2006/relationships/tags" Target="../tags/tag263.xml"/></Relationships>
</file>

<file path=ppt/slides/_rels/slide159.xml.rels><?xml version="1.0" encoding="UTF-8" standalone="yes"?>
<Relationships xmlns="http://schemas.openxmlformats.org/package/2006/relationships"><Relationship Id="rId4" Type="http://schemas.openxmlformats.org/officeDocument/2006/relationships/notesSlide" Target="../notesSlides/notesSlide159.xml"/><Relationship Id="rId3" Type="http://schemas.openxmlformats.org/officeDocument/2006/relationships/slideLayout" Target="../slideLayouts/slideLayout186.xml"/><Relationship Id="rId2" Type="http://schemas.openxmlformats.org/officeDocument/2006/relationships/tags" Target="../tags/tag266.xml"/><Relationship Id="rId1" Type="http://schemas.openxmlformats.org/officeDocument/2006/relationships/tags" Target="../tags/tag26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4" Type="http://schemas.openxmlformats.org/officeDocument/2006/relationships/notesSlide" Target="../notesSlides/notesSlide160.xml"/><Relationship Id="rId3" Type="http://schemas.openxmlformats.org/officeDocument/2006/relationships/slideLayout" Target="../slideLayouts/slideLayout190.xml"/><Relationship Id="rId2" Type="http://schemas.openxmlformats.org/officeDocument/2006/relationships/tags" Target="../tags/tag268.xml"/><Relationship Id="rId1" Type="http://schemas.openxmlformats.org/officeDocument/2006/relationships/tags" Target="../tags/tag267.xml"/></Relationships>
</file>

<file path=ppt/slides/_rels/slide161.xml.rels><?xml version="1.0" encoding="UTF-8" standalone="yes"?>
<Relationships xmlns="http://schemas.openxmlformats.org/package/2006/relationships"><Relationship Id="rId4" Type="http://schemas.openxmlformats.org/officeDocument/2006/relationships/notesSlide" Target="../notesSlides/notesSlide161.xml"/><Relationship Id="rId3" Type="http://schemas.openxmlformats.org/officeDocument/2006/relationships/slideLayout" Target="../slideLayouts/slideLayout194.xml"/><Relationship Id="rId2" Type="http://schemas.openxmlformats.org/officeDocument/2006/relationships/tags" Target="../tags/tag270.xml"/><Relationship Id="rId1" Type="http://schemas.openxmlformats.org/officeDocument/2006/relationships/tags" Target="../tags/tag269.xml"/></Relationships>
</file>

<file path=ppt/slides/_rels/slide162.xml.rels><?xml version="1.0" encoding="UTF-8" standalone="yes"?>
<Relationships xmlns="http://schemas.openxmlformats.org/package/2006/relationships"><Relationship Id="rId4" Type="http://schemas.openxmlformats.org/officeDocument/2006/relationships/notesSlide" Target="../notesSlides/notesSlide162.xml"/><Relationship Id="rId3" Type="http://schemas.openxmlformats.org/officeDocument/2006/relationships/slideLayout" Target="../slideLayouts/slideLayout198.xml"/><Relationship Id="rId2" Type="http://schemas.openxmlformats.org/officeDocument/2006/relationships/tags" Target="../tags/tag272.xml"/><Relationship Id="rId1" Type="http://schemas.openxmlformats.org/officeDocument/2006/relationships/tags" Target="../tags/tag271.xml"/></Relationships>
</file>

<file path=ppt/slides/_rels/slide163.xml.rels><?xml version="1.0" encoding="UTF-8" standalone="yes"?>
<Relationships xmlns="http://schemas.openxmlformats.org/package/2006/relationships"><Relationship Id="rId4" Type="http://schemas.openxmlformats.org/officeDocument/2006/relationships/notesSlide" Target="../notesSlides/notesSlide163.xml"/><Relationship Id="rId3" Type="http://schemas.openxmlformats.org/officeDocument/2006/relationships/slideLayout" Target="../slideLayouts/slideLayout202.xml"/><Relationship Id="rId2" Type="http://schemas.openxmlformats.org/officeDocument/2006/relationships/tags" Target="../tags/tag274.xml"/><Relationship Id="rId1" Type="http://schemas.openxmlformats.org/officeDocument/2006/relationships/tags" Target="../tags/tag273.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05.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210.xml"/><Relationship Id="rId1" Type="http://schemas.openxmlformats.org/officeDocument/2006/relationships/image" Target="../media/image1.png"/></Relationships>
</file>

<file path=ppt/slides/_rels/slide167.xml.rels><?xml version="1.0" encoding="UTF-8" standalone="yes"?>
<Relationships xmlns="http://schemas.openxmlformats.org/package/2006/relationships"><Relationship Id="rId4" Type="http://schemas.openxmlformats.org/officeDocument/2006/relationships/notesSlide" Target="../notesSlides/notesSlide167.xml"/><Relationship Id="rId3" Type="http://schemas.openxmlformats.org/officeDocument/2006/relationships/slideLayout" Target="../slideLayouts/slideLayout214.xml"/><Relationship Id="rId2" Type="http://schemas.openxmlformats.org/officeDocument/2006/relationships/tags" Target="../tags/tag276.xml"/><Relationship Id="rId1" Type="http://schemas.openxmlformats.org/officeDocument/2006/relationships/tags" Target="../tags/tag275.xml"/></Relationships>
</file>

<file path=ppt/slides/_rels/slide168.xml.rels><?xml version="1.0" encoding="UTF-8" standalone="yes"?>
<Relationships xmlns="http://schemas.openxmlformats.org/package/2006/relationships"><Relationship Id="rId4" Type="http://schemas.openxmlformats.org/officeDocument/2006/relationships/notesSlide" Target="../notesSlides/notesSlide168.xml"/><Relationship Id="rId3" Type="http://schemas.openxmlformats.org/officeDocument/2006/relationships/slideLayout" Target="../slideLayouts/slideLayout218.xml"/><Relationship Id="rId2" Type="http://schemas.openxmlformats.org/officeDocument/2006/relationships/tags" Target="../tags/tag278.xml"/><Relationship Id="rId1" Type="http://schemas.openxmlformats.org/officeDocument/2006/relationships/tags" Target="../tags/tag277.xml"/></Relationships>
</file>

<file path=ppt/slides/_rels/slide169.xml.rels><?xml version="1.0" encoding="UTF-8" standalone="yes"?>
<Relationships xmlns="http://schemas.openxmlformats.org/package/2006/relationships"><Relationship Id="rId4" Type="http://schemas.openxmlformats.org/officeDocument/2006/relationships/notesSlide" Target="../notesSlides/notesSlide169.xml"/><Relationship Id="rId3" Type="http://schemas.openxmlformats.org/officeDocument/2006/relationships/slideLayout" Target="../slideLayouts/slideLayout222.xml"/><Relationship Id="rId2" Type="http://schemas.openxmlformats.org/officeDocument/2006/relationships/tags" Target="../tags/tag280.xml"/><Relationship Id="rId1" Type="http://schemas.openxmlformats.org/officeDocument/2006/relationships/tags" Target="../tags/tag279.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170.xml.rels><?xml version="1.0" encoding="UTF-8" standalone="yes"?>
<Relationships xmlns="http://schemas.openxmlformats.org/package/2006/relationships"><Relationship Id="rId4" Type="http://schemas.openxmlformats.org/officeDocument/2006/relationships/notesSlide" Target="../notesSlides/notesSlide170.xml"/><Relationship Id="rId3" Type="http://schemas.openxmlformats.org/officeDocument/2006/relationships/slideLayout" Target="../slideLayouts/slideLayout226.xml"/><Relationship Id="rId2" Type="http://schemas.openxmlformats.org/officeDocument/2006/relationships/tags" Target="../tags/tag282.xml"/><Relationship Id="rId1" Type="http://schemas.openxmlformats.org/officeDocument/2006/relationships/tags" Target="../tags/tag281.xml"/></Relationships>
</file>

<file path=ppt/slides/_rels/slide171.xml.rels><?xml version="1.0" encoding="UTF-8" standalone="yes"?>
<Relationships xmlns="http://schemas.openxmlformats.org/package/2006/relationships"><Relationship Id="rId4" Type="http://schemas.openxmlformats.org/officeDocument/2006/relationships/notesSlide" Target="../notesSlides/notesSlide171.xml"/><Relationship Id="rId3" Type="http://schemas.openxmlformats.org/officeDocument/2006/relationships/slideLayout" Target="../slideLayouts/slideLayout230.xml"/><Relationship Id="rId2" Type="http://schemas.openxmlformats.org/officeDocument/2006/relationships/tags" Target="../tags/tag284.xml"/><Relationship Id="rId1" Type="http://schemas.openxmlformats.org/officeDocument/2006/relationships/tags" Target="../tags/tag283.xml"/></Relationships>
</file>

<file path=ppt/slides/_rels/slide172.xml.rels><?xml version="1.0" encoding="UTF-8" standalone="yes"?>
<Relationships xmlns="http://schemas.openxmlformats.org/package/2006/relationships"><Relationship Id="rId4" Type="http://schemas.openxmlformats.org/officeDocument/2006/relationships/notesSlide" Target="../notesSlides/notesSlide172.xml"/><Relationship Id="rId3" Type="http://schemas.openxmlformats.org/officeDocument/2006/relationships/slideLayout" Target="../slideLayouts/slideLayout234.xml"/><Relationship Id="rId2" Type="http://schemas.openxmlformats.org/officeDocument/2006/relationships/tags" Target="../tags/tag286.xml"/><Relationship Id="rId1" Type="http://schemas.openxmlformats.org/officeDocument/2006/relationships/tags" Target="../tags/tag285.xml"/></Relationships>
</file>

<file path=ppt/slides/_rels/slide173.xml.rels><?xml version="1.0" encoding="UTF-8" standalone="yes"?>
<Relationships xmlns="http://schemas.openxmlformats.org/package/2006/relationships"><Relationship Id="rId4" Type="http://schemas.openxmlformats.org/officeDocument/2006/relationships/notesSlide" Target="../notesSlides/notesSlide173.xml"/><Relationship Id="rId3" Type="http://schemas.openxmlformats.org/officeDocument/2006/relationships/slideLayout" Target="../slideLayouts/slideLayout238.xml"/><Relationship Id="rId2" Type="http://schemas.openxmlformats.org/officeDocument/2006/relationships/tags" Target="../tags/tag288.xml"/><Relationship Id="rId1" Type="http://schemas.openxmlformats.org/officeDocument/2006/relationships/tags" Target="../tags/tag287.xml"/></Relationships>
</file>

<file path=ppt/slides/_rels/slide174.xml.rels><?xml version="1.0" encoding="UTF-8" standalone="yes"?>
<Relationships xmlns="http://schemas.openxmlformats.org/package/2006/relationships"><Relationship Id="rId4" Type="http://schemas.openxmlformats.org/officeDocument/2006/relationships/notesSlide" Target="../notesSlides/notesSlide174.xml"/><Relationship Id="rId3" Type="http://schemas.openxmlformats.org/officeDocument/2006/relationships/slideLayout" Target="../slideLayouts/slideLayout242.xml"/><Relationship Id="rId2" Type="http://schemas.openxmlformats.org/officeDocument/2006/relationships/tags" Target="../tags/tag290.xml"/><Relationship Id="rId1" Type="http://schemas.openxmlformats.org/officeDocument/2006/relationships/tags" Target="../tags/tag289.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45.xml"/></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76.xml"/><Relationship Id="rId2" Type="http://schemas.openxmlformats.org/officeDocument/2006/relationships/slideLayout" Target="../slideLayouts/slideLayout250.xml"/><Relationship Id="rId1" Type="http://schemas.openxmlformats.org/officeDocument/2006/relationships/image" Target="../media/image1.png"/></Relationships>
</file>

<file path=ppt/slides/_rels/slide177.xml.rels><?xml version="1.0" encoding="UTF-8" standalone="yes"?>
<Relationships xmlns="http://schemas.openxmlformats.org/package/2006/relationships"><Relationship Id="rId4" Type="http://schemas.openxmlformats.org/officeDocument/2006/relationships/notesSlide" Target="../notesSlides/notesSlide177.xml"/><Relationship Id="rId3" Type="http://schemas.openxmlformats.org/officeDocument/2006/relationships/slideLayout" Target="../slideLayouts/slideLayout254.xml"/><Relationship Id="rId2" Type="http://schemas.openxmlformats.org/officeDocument/2006/relationships/tags" Target="../tags/tag292.xml"/><Relationship Id="rId1" Type="http://schemas.openxmlformats.org/officeDocument/2006/relationships/tags" Target="../tags/tag291.xml"/></Relationships>
</file>

<file path=ppt/slides/_rels/slide178.xml.rels><?xml version="1.0" encoding="UTF-8" standalone="yes"?>
<Relationships xmlns="http://schemas.openxmlformats.org/package/2006/relationships"><Relationship Id="rId4" Type="http://schemas.openxmlformats.org/officeDocument/2006/relationships/notesSlide" Target="../notesSlides/notesSlide178.xml"/><Relationship Id="rId3" Type="http://schemas.openxmlformats.org/officeDocument/2006/relationships/slideLayout" Target="../slideLayouts/slideLayout258.xml"/><Relationship Id="rId2" Type="http://schemas.openxmlformats.org/officeDocument/2006/relationships/tags" Target="../tags/tag294.xml"/><Relationship Id="rId1" Type="http://schemas.openxmlformats.org/officeDocument/2006/relationships/tags" Target="../tags/tag293.xml"/></Relationships>
</file>

<file path=ppt/slides/_rels/slide179.xml.rels><?xml version="1.0" encoding="UTF-8" standalone="yes"?>
<Relationships xmlns="http://schemas.openxmlformats.org/package/2006/relationships"><Relationship Id="rId4" Type="http://schemas.openxmlformats.org/officeDocument/2006/relationships/notesSlide" Target="../notesSlides/notesSlide179.xml"/><Relationship Id="rId3" Type="http://schemas.openxmlformats.org/officeDocument/2006/relationships/slideLayout" Target="../slideLayouts/slideLayout262.xml"/><Relationship Id="rId2" Type="http://schemas.openxmlformats.org/officeDocument/2006/relationships/tags" Target="../tags/tag296.xml"/><Relationship Id="rId1" Type="http://schemas.openxmlformats.org/officeDocument/2006/relationships/tags" Target="../tags/tag295.xml"/></Relationships>
</file>

<file path=ppt/slides/_rels/slide18.xml.rels><?xml version="1.0" encoding="UTF-8" standalone="yes"?>
<Relationships xmlns="http://schemas.openxmlformats.org/package/2006/relationships"><Relationship Id="rId4" Type="http://schemas.openxmlformats.org/officeDocument/2006/relationships/notesSlide" Target="../notesSlides/notesSlide18.xml"/><Relationship Id="rId3" Type="http://schemas.openxmlformats.org/officeDocument/2006/relationships/slideLayout" Target="../slideLayouts/slideLayout2.xml"/><Relationship Id="rId2" Type="http://schemas.openxmlformats.org/officeDocument/2006/relationships/tags" Target="../tags/tag54.xml"/><Relationship Id="rId1" Type="http://schemas.openxmlformats.org/officeDocument/2006/relationships/tags" Target="../tags/tag53.xml"/></Relationships>
</file>

<file path=ppt/slides/_rels/slide180.xml.rels><?xml version="1.0" encoding="UTF-8" standalone="yes"?>
<Relationships xmlns="http://schemas.openxmlformats.org/package/2006/relationships"><Relationship Id="rId4" Type="http://schemas.openxmlformats.org/officeDocument/2006/relationships/notesSlide" Target="../notesSlides/notesSlide180.xml"/><Relationship Id="rId3" Type="http://schemas.openxmlformats.org/officeDocument/2006/relationships/slideLayout" Target="../slideLayouts/slideLayout266.xml"/><Relationship Id="rId2" Type="http://schemas.openxmlformats.org/officeDocument/2006/relationships/tags" Target="../tags/tag298.xml"/><Relationship Id="rId1" Type="http://schemas.openxmlformats.org/officeDocument/2006/relationships/tags" Target="../tags/tag297.xml"/></Relationships>
</file>

<file path=ppt/slides/_rels/slide181.xml.rels><?xml version="1.0" encoding="UTF-8" standalone="yes"?>
<Relationships xmlns="http://schemas.openxmlformats.org/package/2006/relationships"><Relationship Id="rId4" Type="http://schemas.openxmlformats.org/officeDocument/2006/relationships/notesSlide" Target="../notesSlides/notesSlide181.xml"/><Relationship Id="rId3" Type="http://schemas.openxmlformats.org/officeDocument/2006/relationships/slideLayout" Target="../slideLayouts/slideLayout270.xml"/><Relationship Id="rId2" Type="http://schemas.openxmlformats.org/officeDocument/2006/relationships/tags" Target="../tags/tag300.xml"/><Relationship Id="rId1" Type="http://schemas.openxmlformats.org/officeDocument/2006/relationships/tags" Target="../tags/tag299.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73.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278.xml"/><Relationship Id="rId1" Type="http://schemas.openxmlformats.org/officeDocument/2006/relationships/image" Target="../media/image1.png"/></Relationships>
</file>

<file path=ppt/slides/_rels/slide184.xml.rels><?xml version="1.0" encoding="UTF-8" standalone="yes"?>
<Relationships xmlns="http://schemas.openxmlformats.org/package/2006/relationships"><Relationship Id="rId4" Type="http://schemas.openxmlformats.org/officeDocument/2006/relationships/notesSlide" Target="../notesSlides/notesSlide184.xml"/><Relationship Id="rId3" Type="http://schemas.openxmlformats.org/officeDocument/2006/relationships/slideLayout" Target="../slideLayouts/slideLayout282.xml"/><Relationship Id="rId2" Type="http://schemas.openxmlformats.org/officeDocument/2006/relationships/tags" Target="../tags/tag302.xml"/><Relationship Id="rId1" Type="http://schemas.openxmlformats.org/officeDocument/2006/relationships/tags" Target="../tags/tag301.xml"/></Relationships>
</file>

<file path=ppt/slides/_rels/slide185.xml.rels><?xml version="1.0" encoding="UTF-8" standalone="yes"?>
<Relationships xmlns="http://schemas.openxmlformats.org/package/2006/relationships"><Relationship Id="rId4" Type="http://schemas.openxmlformats.org/officeDocument/2006/relationships/notesSlide" Target="../notesSlides/notesSlide185.xml"/><Relationship Id="rId3" Type="http://schemas.openxmlformats.org/officeDocument/2006/relationships/slideLayout" Target="../slideLayouts/slideLayout286.xml"/><Relationship Id="rId2" Type="http://schemas.openxmlformats.org/officeDocument/2006/relationships/tags" Target="../tags/tag304.xml"/><Relationship Id="rId1" Type="http://schemas.openxmlformats.org/officeDocument/2006/relationships/tags" Target="../tags/tag303.xml"/></Relationships>
</file>

<file path=ppt/slides/_rels/slide186.xml.rels><?xml version="1.0" encoding="UTF-8" standalone="yes"?>
<Relationships xmlns="http://schemas.openxmlformats.org/package/2006/relationships"><Relationship Id="rId4" Type="http://schemas.openxmlformats.org/officeDocument/2006/relationships/notesSlide" Target="../notesSlides/notesSlide186.xml"/><Relationship Id="rId3" Type="http://schemas.openxmlformats.org/officeDocument/2006/relationships/slideLayout" Target="../slideLayouts/slideLayout290.xml"/><Relationship Id="rId2" Type="http://schemas.openxmlformats.org/officeDocument/2006/relationships/tags" Target="../tags/tag306.xml"/><Relationship Id="rId1" Type="http://schemas.openxmlformats.org/officeDocument/2006/relationships/tags" Target="../tags/tag305.xml"/></Relationships>
</file>

<file path=ppt/slides/_rels/slide187.xml.rels><?xml version="1.0" encoding="UTF-8" standalone="yes"?>
<Relationships xmlns="http://schemas.openxmlformats.org/package/2006/relationships"><Relationship Id="rId4" Type="http://schemas.openxmlformats.org/officeDocument/2006/relationships/notesSlide" Target="../notesSlides/notesSlide187.xml"/><Relationship Id="rId3" Type="http://schemas.openxmlformats.org/officeDocument/2006/relationships/slideLayout" Target="../slideLayouts/slideLayout294.xml"/><Relationship Id="rId2" Type="http://schemas.openxmlformats.org/officeDocument/2006/relationships/tags" Target="../tags/tag308.xml"/><Relationship Id="rId1" Type="http://schemas.openxmlformats.org/officeDocument/2006/relationships/tags" Target="../tags/tag30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98.xml"/></Relationships>
</file>

<file path=ppt/slides/_rels/slide19.xml.rels><?xml version="1.0" encoding="UTF-8" standalone="yes"?>
<Relationships xmlns="http://schemas.openxmlformats.org/package/2006/relationships"><Relationship Id="rId4" Type="http://schemas.openxmlformats.org/officeDocument/2006/relationships/notesSlide" Target="../notesSlides/notesSlide19.xml"/><Relationship Id="rId3" Type="http://schemas.openxmlformats.org/officeDocument/2006/relationships/slideLayout" Target="../slideLayouts/slideLayout2.xml"/><Relationship Id="rId2" Type="http://schemas.openxmlformats.org/officeDocument/2006/relationships/tags" Target="../tags/tag56.xml"/><Relationship Id="rId1" Type="http://schemas.openxmlformats.org/officeDocument/2006/relationships/tags" Target="../tags/tag5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4" Type="http://schemas.openxmlformats.org/officeDocument/2006/relationships/notesSlide" Target="../notesSlides/notesSlide20.xml"/><Relationship Id="rId3" Type="http://schemas.openxmlformats.org/officeDocument/2006/relationships/slideLayout" Target="../slideLayouts/slideLayout2.xml"/><Relationship Id="rId2" Type="http://schemas.openxmlformats.org/officeDocument/2006/relationships/tags" Target="../tags/tag58.xml"/><Relationship Id="rId1" Type="http://schemas.openxmlformats.org/officeDocument/2006/relationships/tags" Target="../tags/tag57.xml"/></Relationships>
</file>

<file path=ppt/slides/_rels/slide21.xml.rels><?xml version="1.0" encoding="UTF-8" standalone="yes"?>
<Relationships xmlns="http://schemas.openxmlformats.org/package/2006/relationships"><Relationship Id="rId4" Type="http://schemas.openxmlformats.org/officeDocument/2006/relationships/notesSlide" Target="../notesSlides/notesSlide21.xml"/><Relationship Id="rId3" Type="http://schemas.openxmlformats.org/officeDocument/2006/relationships/slideLayout" Target="../slideLayouts/slideLayout2.xml"/><Relationship Id="rId2" Type="http://schemas.openxmlformats.org/officeDocument/2006/relationships/tags" Target="../tags/tag60.xml"/><Relationship Id="rId1" Type="http://schemas.openxmlformats.org/officeDocument/2006/relationships/tags" Target="../tags/tag59.xml"/></Relationships>
</file>

<file path=ppt/slides/_rels/slide22.xml.rels><?xml version="1.0" encoding="UTF-8" standalone="yes"?>
<Relationships xmlns="http://schemas.openxmlformats.org/package/2006/relationships"><Relationship Id="rId4" Type="http://schemas.openxmlformats.org/officeDocument/2006/relationships/notesSlide" Target="../notesSlides/notesSlide22.xml"/><Relationship Id="rId3" Type="http://schemas.openxmlformats.org/officeDocument/2006/relationships/slideLayout" Target="../slideLayouts/slideLayout2.xml"/><Relationship Id="rId2" Type="http://schemas.openxmlformats.org/officeDocument/2006/relationships/tags" Target="../tags/tag62.xml"/><Relationship Id="rId1" Type="http://schemas.openxmlformats.org/officeDocument/2006/relationships/tags" Target="../tags/tag61.xml"/></Relationships>
</file>

<file path=ppt/slides/_rels/slide23.xml.rels><?xml version="1.0" encoding="UTF-8" standalone="yes"?>
<Relationships xmlns="http://schemas.openxmlformats.org/package/2006/relationships"><Relationship Id="rId4" Type="http://schemas.openxmlformats.org/officeDocument/2006/relationships/notesSlide" Target="../notesSlides/notesSlide23.xml"/><Relationship Id="rId3" Type="http://schemas.openxmlformats.org/officeDocument/2006/relationships/slideLayout" Target="../slideLayouts/slideLayout2.xml"/><Relationship Id="rId2" Type="http://schemas.openxmlformats.org/officeDocument/2006/relationships/tags" Target="../tags/tag64.xml"/><Relationship Id="rId1" Type="http://schemas.openxmlformats.org/officeDocument/2006/relationships/tags" Target="../tags/tag63.xml"/></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24.xml"/><Relationship Id="rId3" Type="http://schemas.openxmlformats.org/officeDocument/2006/relationships/slideLayout" Target="../slideLayouts/slideLayout2.xml"/><Relationship Id="rId2" Type="http://schemas.openxmlformats.org/officeDocument/2006/relationships/tags" Target="../tags/tag66.xml"/><Relationship Id="rId1" Type="http://schemas.openxmlformats.org/officeDocument/2006/relationships/tags" Target="../tags/tag65.xml"/></Relationships>
</file>

<file path=ppt/slides/_rels/slide25.xml.rels><?xml version="1.0" encoding="UTF-8" standalone="yes"?>
<Relationships xmlns="http://schemas.openxmlformats.org/package/2006/relationships"><Relationship Id="rId4" Type="http://schemas.openxmlformats.org/officeDocument/2006/relationships/notesSlide" Target="../notesSlides/notesSlide25.xml"/><Relationship Id="rId3" Type="http://schemas.openxmlformats.org/officeDocument/2006/relationships/slideLayout" Target="../slideLayouts/slideLayout2.xml"/><Relationship Id="rId2" Type="http://schemas.openxmlformats.org/officeDocument/2006/relationships/tags" Target="../tags/tag68.xml"/><Relationship Id="rId1" Type="http://schemas.openxmlformats.org/officeDocument/2006/relationships/tags" Target="../tags/tag6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28.xml.rels><?xml version="1.0" encoding="UTF-8" standalone="yes"?>
<Relationships xmlns="http://schemas.openxmlformats.org/package/2006/relationships"><Relationship Id="rId4" Type="http://schemas.openxmlformats.org/officeDocument/2006/relationships/notesSlide" Target="../notesSlides/notesSlide28.xml"/><Relationship Id="rId3" Type="http://schemas.openxmlformats.org/officeDocument/2006/relationships/slideLayout" Target="../slideLayouts/slideLayout2.xml"/><Relationship Id="rId2" Type="http://schemas.openxmlformats.org/officeDocument/2006/relationships/tags" Target="../tags/tag70.xml"/><Relationship Id="rId1" Type="http://schemas.openxmlformats.org/officeDocument/2006/relationships/tags" Target="../tags/tag69.xml"/></Relationships>
</file>

<file path=ppt/slides/_rels/slide29.xml.rels><?xml version="1.0" encoding="UTF-8" standalone="yes"?>
<Relationships xmlns="http://schemas.openxmlformats.org/package/2006/relationships"><Relationship Id="rId4" Type="http://schemas.openxmlformats.org/officeDocument/2006/relationships/notesSlide" Target="../notesSlides/notesSlide29.xml"/><Relationship Id="rId3" Type="http://schemas.openxmlformats.org/officeDocument/2006/relationships/slideLayout" Target="../slideLayouts/slideLayout2.xml"/><Relationship Id="rId2" Type="http://schemas.openxmlformats.org/officeDocument/2006/relationships/tags" Target="../tags/tag72.xml"/><Relationship Id="rId1" Type="http://schemas.openxmlformats.org/officeDocument/2006/relationships/tags" Target="../tags/tag7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4" Type="http://schemas.openxmlformats.org/officeDocument/2006/relationships/notesSlide" Target="../notesSlides/notesSlide30.xml"/><Relationship Id="rId3" Type="http://schemas.openxmlformats.org/officeDocument/2006/relationships/slideLayout" Target="../slideLayouts/slideLayout2.xml"/><Relationship Id="rId2" Type="http://schemas.openxmlformats.org/officeDocument/2006/relationships/tags" Target="../tags/tag74.xml"/><Relationship Id="rId1" Type="http://schemas.openxmlformats.org/officeDocument/2006/relationships/tags" Target="../tags/tag73.xml"/></Relationships>
</file>

<file path=ppt/slides/_rels/slide31.xml.rels><?xml version="1.0" encoding="UTF-8" standalone="yes"?>
<Relationships xmlns="http://schemas.openxmlformats.org/package/2006/relationships"><Relationship Id="rId4" Type="http://schemas.openxmlformats.org/officeDocument/2006/relationships/notesSlide" Target="../notesSlides/notesSlide31.xml"/><Relationship Id="rId3" Type="http://schemas.openxmlformats.org/officeDocument/2006/relationships/slideLayout" Target="../slideLayouts/slideLayout2.xml"/><Relationship Id="rId2" Type="http://schemas.openxmlformats.org/officeDocument/2006/relationships/tags" Target="../tags/tag76.xml"/><Relationship Id="rId1" Type="http://schemas.openxmlformats.org/officeDocument/2006/relationships/tags" Target="../tags/tag75.xml"/></Relationships>
</file>

<file path=ppt/slides/_rels/slide32.xml.rels><?xml version="1.0" encoding="UTF-8" standalone="yes"?>
<Relationships xmlns="http://schemas.openxmlformats.org/package/2006/relationships"><Relationship Id="rId4" Type="http://schemas.openxmlformats.org/officeDocument/2006/relationships/notesSlide" Target="../notesSlides/notesSlide32.xml"/><Relationship Id="rId3" Type="http://schemas.openxmlformats.org/officeDocument/2006/relationships/slideLayout" Target="../slideLayouts/slideLayout2.xml"/><Relationship Id="rId2" Type="http://schemas.openxmlformats.org/officeDocument/2006/relationships/tags" Target="../tags/tag78.xml"/><Relationship Id="rId1" Type="http://schemas.openxmlformats.org/officeDocument/2006/relationships/tags" Target="../tags/tag7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35.xml.rels><?xml version="1.0" encoding="UTF-8" standalone="yes"?>
<Relationships xmlns="http://schemas.openxmlformats.org/package/2006/relationships"><Relationship Id="rId4" Type="http://schemas.openxmlformats.org/officeDocument/2006/relationships/notesSlide" Target="../notesSlides/notesSlide35.xml"/><Relationship Id="rId3" Type="http://schemas.openxmlformats.org/officeDocument/2006/relationships/slideLayout" Target="../slideLayouts/slideLayout2.xml"/><Relationship Id="rId2" Type="http://schemas.openxmlformats.org/officeDocument/2006/relationships/tags" Target="../tags/tag80.xml"/><Relationship Id="rId1" Type="http://schemas.openxmlformats.org/officeDocument/2006/relationships/tags" Target="../tags/tag7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38.xml.rels><?xml version="1.0" encoding="UTF-8" standalone="yes"?>
<Relationships xmlns="http://schemas.openxmlformats.org/package/2006/relationships"><Relationship Id="rId4" Type="http://schemas.openxmlformats.org/officeDocument/2006/relationships/notesSlide" Target="../notesSlides/notesSlide38.xml"/><Relationship Id="rId3" Type="http://schemas.openxmlformats.org/officeDocument/2006/relationships/slideLayout" Target="../slideLayouts/slideLayout2.xml"/><Relationship Id="rId2" Type="http://schemas.openxmlformats.org/officeDocument/2006/relationships/tags" Target="../tags/tag82.xml"/><Relationship Id="rId1" Type="http://schemas.openxmlformats.org/officeDocument/2006/relationships/tags" Target="../tags/tag81.xml"/></Relationships>
</file>

<file path=ppt/slides/_rels/slide39.xml.rels><?xml version="1.0" encoding="UTF-8" standalone="yes"?>
<Relationships xmlns="http://schemas.openxmlformats.org/package/2006/relationships"><Relationship Id="rId4" Type="http://schemas.openxmlformats.org/officeDocument/2006/relationships/notesSlide" Target="../notesSlides/notesSlide39.xml"/><Relationship Id="rId3" Type="http://schemas.openxmlformats.org/officeDocument/2006/relationships/slideLayout" Target="../slideLayouts/slideLayout2.xml"/><Relationship Id="rId2" Type="http://schemas.openxmlformats.org/officeDocument/2006/relationships/tags" Target="../tags/tag84.xml"/><Relationship Id="rId1" Type="http://schemas.openxmlformats.org/officeDocument/2006/relationships/tags" Target="../tags/tag83.xml"/></Relationships>
</file>

<file path=ppt/slides/_rels/slide4.xml.rels><?xml version="1.0" encoding="UTF-8" standalone="yes"?>
<Relationships xmlns="http://schemas.openxmlformats.org/package/2006/relationships"><Relationship Id="rId9" Type="http://schemas.openxmlformats.org/officeDocument/2006/relationships/tags" Target="../tags/tag9.xml"/><Relationship Id="rId8" Type="http://schemas.openxmlformats.org/officeDocument/2006/relationships/tags" Target="../tags/tag8.xml"/><Relationship Id="rId7" Type="http://schemas.openxmlformats.org/officeDocument/2006/relationships/tags" Target="../tags/tag7.xml"/><Relationship Id="rId6" Type="http://schemas.openxmlformats.org/officeDocument/2006/relationships/tags" Target="../tags/tag6.xml"/><Relationship Id="rId5" Type="http://schemas.openxmlformats.org/officeDocument/2006/relationships/tags" Target="../tags/tag5.xml"/><Relationship Id="rId4" Type="http://schemas.openxmlformats.org/officeDocument/2006/relationships/tags" Target="../tags/tag4.xml"/><Relationship Id="rId38" Type="http://schemas.openxmlformats.org/officeDocument/2006/relationships/notesSlide" Target="../notesSlides/notesSlide4.xml"/><Relationship Id="rId37" Type="http://schemas.openxmlformats.org/officeDocument/2006/relationships/slideLayout" Target="../slideLayouts/slideLayout4.xml"/><Relationship Id="rId36" Type="http://schemas.openxmlformats.org/officeDocument/2006/relationships/tags" Target="../tags/tag36.xml"/><Relationship Id="rId35" Type="http://schemas.openxmlformats.org/officeDocument/2006/relationships/tags" Target="../tags/tag35.xml"/><Relationship Id="rId34" Type="http://schemas.openxmlformats.org/officeDocument/2006/relationships/tags" Target="../tags/tag34.xml"/><Relationship Id="rId33" Type="http://schemas.openxmlformats.org/officeDocument/2006/relationships/tags" Target="../tags/tag33.xml"/><Relationship Id="rId32" Type="http://schemas.openxmlformats.org/officeDocument/2006/relationships/tags" Target="../tags/tag32.xml"/><Relationship Id="rId31" Type="http://schemas.openxmlformats.org/officeDocument/2006/relationships/tags" Target="../tags/tag31.xml"/><Relationship Id="rId30" Type="http://schemas.openxmlformats.org/officeDocument/2006/relationships/tags" Target="../tags/tag30.xml"/><Relationship Id="rId3" Type="http://schemas.openxmlformats.org/officeDocument/2006/relationships/tags" Target="../tags/tag3.xml"/><Relationship Id="rId29" Type="http://schemas.openxmlformats.org/officeDocument/2006/relationships/tags" Target="../tags/tag29.xml"/><Relationship Id="rId28" Type="http://schemas.openxmlformats.org/officeDocument/2006/relationships/tags" Target="../tags/tag28.xml"/><Relationship Id="rId27" Type="http://schemas.openxmlformats.org/officeDocument/2006/relationships/tags" Target="../tags/tag27.xml"/><Relationship Id="rId26" Type="http://schemas.openxmlformats.org/officeDocument/2006/relationships/tags" Target="../tags/tag26.xml"/><Relationship Id="rId25" Type="http://schemas.openxmlformats.org/officeDocument/2006/relationships/tags" Target="../tags/tag25.xml"/><Relationship Id="rId24" Type="http://schemas.openxmlformats.org/officeDocument/2006/relationships/tags" Target="../tags/tag24.xml"/><Relationship Id="rId23" Type="http://schemas.openxmlformats.org/officeDocument/2006/relationships/tags" Target="../tags/tag23.xml"/><Relationship Id="rId22" Type="http://schemas.openxmlformats.org/officeDocument/2006/relationships/tags" Target="../tags/tag22.xml"/><Relationship Id="rId21" Type="http://schemas.openxmlformats.org/officeDocument/2006/relationships/tags" Target="../tags/tag21.xml"/><Relationship Id="rId20" Type="http://schemas.openxmlformats.org/officeDocument/2006/relationships/tags" Target="../tags/tag20.xml"/><Relationship Id="rId2" Type="http://schemas.openxmlformats.org/officeDocument/2006/relationships/tags" Target="../tags/tag2.xml"/><Relationship Id="rId19" Type="http://schemas.openxmlformats.org/officeDocument/2006/relationships/tags" Target="../tags/tag19.xml"/><Relationship Id="rId18" Type="http://schemas.openxmlformats.org/officeDocument/2006/relationships/tags" Target="../tags/tag18.xml"/><Relationship Id="rId17" Type="http://schemas.openxmlformats.org/officeDocument/2006/relationships/tags" Target="../tags/tag17.xml"/><Relationship Id="rId16" Type="http://schemas.openxmlformats.org/officeDocument/2006/relationships/tags" Target="../tags/tag16.xml"/><Relationship Id="rId15" Type="http://schemas.openxmlformats.org/officeDocument/2006/relationships/tags" Target="../tags/tag15.xml"/><Relationship Id="rId14" Type="http://schemas.openxmlformats.org/officeDocument/2006/relationships/tags" Target="../tags/tag14.xml"/><Relationship Id="rId13" Type="http://schemas.openxmlformats.org/officeDocument/2006/relationships/tags" Target="../tags/tag13.xml"/><Relationship Id="rId12" Type="http://schemas.openxmlformats.org/officeDocument/2006/relationships/tags" Target="../tags/tag12.xml"/><Relationship Id="rId11" Type="http://schemas.openxmlformats.org/officeDocument/2006/relationships/tags" Target="../tags/tag11.xml"/><Relationship Id="rId10" Type="http://schemas.openxmlformats.org/officeDocument/2006/relationships/tags" Target="../tags/tag10.xml"/><Relationship Id="rId1" Type="http://schemas.openxmlformats.org/officeDocument/2006/relationships/tags" Target="../tags/tag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42.xml.rels><?xml version="1.0" encoding="UTF-8" standalone="yes"?>
<Relationships xmlns="http://schemas.openxmlformats.org/package/2006/relationships"><Relationship Id="rId4" Type="http://schemas.openxmlformats.org/officeDocument/2006/relationships/notesSlide" Target="../notesSlides/notesSlide42.xml"/><Relationship Id="rId3" Type="http://schemas.openxmlformats.org/officeDocument/2006/relationships/slideLayout" Target="../slideLayouts/slideLayout2.xml"/><Relationship Id="rId2" Type="http://schemas.openxmlformats.org/officeDocument/2006/relationships/tags" Target="../tags/tag86.xml"/><Relationship Id="rId1" Type="http://schemas.openxmlformats.org/officeDocument/2006/relationships/tags" Target="../tags/tag85.xml"/></Relationships>
</file>

<file path=ppt/slides/_rels/slide43.xml.rels><?xml version="1.0" encoding="UTF-8" standalone="yes"?>
<Relationships xmlns="http://schemas.openxmlformats.org/package/2006/relationships"><Relationship Id="rId4" Type="http://schemas.openxmlformats.org/officeDocument/2006/relationships/notesSlide" Target="../notesSlides/notesSlide43.xml"/><Relationship Id="rId3" Type="http://schemas.openxmlformats.org/officeDocument/2006/relationships/slideLayout" Target="../slideLayouts/slideLayout2.xml"/><Relationship Id="rId2" Type="http://schemas.openxmlformats.org/officeDocument/2006/relationships/tags" Target="../tags/tag88.xml"/><Relationship Id="rId1" Type="http://schemas.openxmlformats.org/officeDocument/2006/relationships/tags" Target="../tags/tag8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4" Type="http://schemas.openxmlformats.org/officeDocument/2006/relationships/notesSlide" Target="../notesSlides/notesSlide46.xml"/><Relationship Id="rId3" Type="http://schemas.openxmlformats.org/officeDocument/2006/relationships/slideLayout" Target="../slideLayouts/slideLayout2.xml"/><Relationship Id="rId2" Type="http://schemas.openxmlformats.org/officeDocument/2006/relationships/tags" Target="../tags/tag90.xml"/><Relationship Id="rId1" Type="http://schemas.openxmlformats.org/officeDocument/2006/relationships/tags" Target="../tags/tag89.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2.xml"/><Relationship Id="rId1" Type="http://schemas.openxmlformats.org/officeDocument/2006/relationships/tags" Target="../tags/tag91.xml"/></Relationships>
</file>

<file path=ppt/slides/_rels/slide48.xml.rels><?xml version="1.0" encoding="UTF-8" standalone="yes"?>
<Relationships xmlns="http://schemas.openxmlformats.org/package/2006/relationships"><Relationship Id="rId4" Type="http://schemas.openxmlformats.org/officeDocument/2006/relationships/notesSlide" Target="../notesSlides/notesSlide48.xml"/><Relationship Id="rId3" Type="http://schemas.openxmlformats.org/officeDocument/2006/relationships/slideLayout" Target="../slideLayouts/slideLayout2.xml"/><Relationship Id="rId2" Type="http://schemas.openxmlformats.org/officeDocument/2006/relationships/tags" Target="../tags/tag93.xml"/><Relationship Id="rId1" Type="http://schemas.openxmlformats.org/officeDocument/2006/relationships/tags" Target="../tags/tag92.xml"/></Relationships>
</file>

<file path=ppt/slides/_rels/slide49.xml.rels><?xml version="1.0" encoding="UTF-8" standalone="yes"?>
<Relationships xmlns="http://schemas.openxmlformats.org/package/2006/relationships"><Relationship Id="rId4" Type="http://schemas.openxmlformats.org/officeDocument/2006/relationships/notesSlide" Target="../notesSlides/notesSlide49.xml"/><Relationship Id="rId3" Type="http://schemas.openxmlformats.org/officeDocument/2006/relationships/slideLayout" Target="../slideLayouts/slideLayout2.xml"/><Relationship Id="rId2" Type="http://schemas.openxmlformats.org/officeDocument/2006/relationships/tags" Target="../tags/tag95.xml"/><Relationship Id="rId1" Type="http://schemas.openxmlformats.org/officeDocument/2006/relationships/tags" Target="../tags/tag9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4" Type="http://schemas.openxmlformats.org/officeDocument/2006/relationships/notesSlide" Target="../notesSlides/notesSlide50.xml"/><Relationship Id="rId3" Type="http://schemas.openxmlformats.org/officeDocument/2006/relationships/slideLayout" Target="../slideLayouts/slideLayout2.xml"/><Relationship Id="rId2" Type="http://schemas.openxmlformats.org/officeDocument/2006/relationships/tags" Target="../tags/tag97.xml"/><Relationship Id="rId1" Type="http://schemas.openxmlformats.org/officeDocument/2006/relationships/tags" Target="../tags/tag96.xml"/></Relationships>
</file>

<file path=ppt/slides/_rels/slide51.xml.rels><?xml version="1.0" encoding="UTF-8" standalone="yes"?>
<Relationships xmlns="http://schemas.openxmlformats.org/package/2006/relationships"><Relationship Id="rId4" Type="http://schemas.openxmlformats.org/officeDocument/2006/relationships/notesSlide" Target="../notesSlides/notesSlide51.xml"/><Relationship Id="rId3" Type="http://schemas.openxmlformats.org/officeDocument/2006/relationships/slideLayout" Target="../slideLayouts/slideLayout2.xml"/><Relationship Id="rId2" Type="http://schemas.openxmlformats.org/officeDocument/2006/relationships/tags" Target="../tags/tag99.xml"/><Relationship Id="rId1" Type="http://schemas.openxmlformats.org/officeDocument/2006/relationships/tags" Target="../tags/tag98.xml"/></Relationships>
</file>

<file path=ppt/slides/_rels/slide52.xml.rels><?xml version="1.0" encoding="UTF-8" standalone="yes"?>
<Relationships xmlns="http://schemas.openxmlformats.org/package/2006/relationships"><Relationship Id="rId4" Type="http://schemas.openxmlformats.org/officeDocument/2006/relationships/notesSlide" Target="../notesSlides/notesSlide52.xml"/><Relationship Id="rId3" Type="http://schemas.openxmlformats.org/officeDocument/2006/relationships/slideLayout" Target="../slideLayouts/slideLayout2.xml"/><Relationship Id="rId2" Type="http://schemas.openxmlformats.org/officeDocument/2006/relationships/tags" Target="../tags/tag101.xml"/><Relationship Id="rId1" Type="http://schemas.openxmlformats.org/officeDocument/2006/relationships/tags" Target="../tags/tag10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2.xml"/><Relationship Id="rId1" Type="http://schemas.openxmlformats.org/officeDocument/2006/relationships/tags" Target="../tags/tag102.xml"/></Relationships>
</file>

<file path=ppt/slides/_rels/slide55.xml.rels><?xml version="1.0" encoding="UTF-8" standalone="yes"?>
<Relationships xmlns="http://schemas.openxmlformats.org/package/2006/relationships"><Relationship Id="rId4" Type="http://schemas.openxmlformats.org/officeDocument/2006/relationships/notesSlide" Target="../notesSlides/notesSlide55.xml"/><Relationship Id="rId3" Type="http://schemas.openxmlformats.org/officeDocument/2006/relationships/slideLayout" Target="../slideLayouts/slideLayout2.xml"/><Relationship Id="rId2" Type="http://schemas.openxmlformats.org/officeDocument/2006/relationships/tags" Target="../tags/tag104.xml"/><Relationship Id="rId1" Type="http://schemas.openxmlformats.org/officeDocument/2006/relationships/tags" Target="../tags/tag103.xml"/></Relationships>
</file>

<file path=ppt/slides/_rels/slide56.xml.rels><?xml version="1.0" encoding="UTF-8" standalone="yes"?>
<Relationships xmlns="http://schemas.openxmlformats.org/package/2006/relationships"><Relationship Id="rId4" Type="http://schemas.openxmlformats.org/officeDocument/2006/relationships/notesSlide" Target="../notesSlides/notesSlide56.xml"/><Relationship Id="rId3" Type="http://schemas.openxmlformats.org/officeDocument/2006/relationships/slideLayout" Target="../slideLayouts/slideLayout2.xml"/><Relationship Id="rId2" Type="http://schemas.openxmlformats.org/officeDocument/2006/relationships/tags" Target="../tags/tag106.xml"/><Relationship Id="rId1" Type="http://schemas.openxmlformats.org/officeDocument/2006/relationships/tags" Target="../tags/tag105.xml"/></Relationships>
</file>

<file path=ppt/slides/_rels/slide57.xml.rels><?xml version="1.0" encoding="UTF-8" standalone="yes"?>
<Relationships xmlns="http://schemas.openxmlformats.org/package/2006/relationships"><Relationship Id="rId4" Type="http://schemas.openxmlformats.org/officeDocument/2006/relationships/notesSlide" Target="../notesSlides/notesSlide57.xml"/><Relationship Id="rId3" Type="http://schemas.openxmlformats.org/officeDocument/2006/relationships/slideLayout" Target="../slideLayouts/slideLayout2.xml"/><Relationship Id="rId2" Type="http://schemas.openxmlformats.org/officeDocument/2006/relationships/tags" Target="../tags/tag108.xml"/><Relationship Id="rId1" Type="http://schemas.openxmlformats.org/officeDocument/2006/relationships/tags" Target="../tags/tag107.xml"/></Relationships>
</file>

<file path=ppt/slides/_rels/slide58.xml.rels><?xml version="1.0" encoding="UTF-8" standalone="yes"?>
<Relationships xmlns="http://schemas.openxmlformats.org/package/2006/relationships"><Relationship Id="rId4" Type="http://schemas.openxmlformats.org/officeDocument/2006/relationships/notesSlide" Target="../notesSlides/notesSlide58.xml"/><Relationship Id="rId3" Type="http://schemas.openxmlformats.org/officeDocument/2006/relationships/slideLayout" Target="../slideLayouts/slideLayout2.xml"/><Relationship Id="rId2" Type="http://schemas.openxmlformats.org/officeDocument/2006/relationships/tags" Target="../tags/tag110.xml"/><Relationship Id="rId1" Type="http://schemas.openxmlformats.org/officeDocument/2006/relationships/tags" Target="../tags/tag109.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2.xml"/><Relationship Id="rId1" Type="http://schemas.openxmlformats.org/officeDocument/2006/relationships/tags" Target="../tags/tag11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4" Type="http://schemas.openxmlformats.org/officeDocument/2006/relationships/notesSlide" Target="../notesSlides/notesSlide60.xml"/><Relationship Id="rId3" Type="http://schemas.openxmlformats.org/officeDocument/2006/relationships/slideLayout" Target="../slideLayouts/slideLayout2.xml"/><Relationship Id="rId2" Type="http://schemas.openxmlformats.org/officeDocument/2006/relationships/tags" Target="../tags/tag113.xml"/><Relationship Id="rId1" Type="http://schemas.openxmlformats.org/officeDocument/2006/relationships/tags" Target="../tags/tag112.xml"/></Relationships>
</file>

<file path=ppt/slides/_rels/slide61.xml.rels><?xml version="1.0" encoding="UTF-8" standalone="yes"?>
<Relationships xmlns="http://schemas.openxmlformats.org/package/2006/relationships"><Relationship Id="rId4" Type="http://schemas.openxmlformats.org/officeDocument/2006/relationships/notesSlide" Target="../notesSlides/notesSlide61.xml"/><Relationship Id="rId3" Type="http://schemas.openxmlformats.org/officeDocument/2006/relationships/slideLayout" Target="../slideLayouts/slideLayout2.xml"/><Relationship Id="rId2" Type="http://schemas.openxmlformats.org/officeDocument/2006/relationships/tags" Target="../tags/tag115.xml"/><Relationship Id="rId1" Type="http://schemas.openxmlformats.org/officeDocument/2006/relationships/tags" Target="../tags/tag114.xml"/></Relationships>
</file>

<file path=ppt/slides/_rels/slide62.xml.rels><?xml version="1.0" encoding="UTF-8" standalone="yes"?>
<Relationships xmlns="http://schemas.openxmlformats.org/package/2006/relationships"><Relationship Id="rId4" Type="http://schemas.openxmlformats.org/officeDocument/2006/relationships/notesSlide" Target="../notesSlides/notesSlide62.xml"/><Relationship Id="rId3" Type="http://schemas.openxmlformats.org/officeDocument/2006/relationships/slideLayout" Target="../slideLayouts/slideLayout2.xml"/><Relationship Id="rId2" Type="http://schemas.openxmlformats.org/officeDocument/2006/relationships/tags" Target="../tags/tag117.xml"/><Relationship Id="rId1" Type="http://schemas.openxmlformats.org/officeDocument/2006/relationships/tags" Target="../tags/tag116.xml"/></Relationships>
</file>

<file path=ppt/slides/_rels/slide63.xml.rels><?xml version="1.0" encoding="UTF-8" standalone="yes"?>
<Relationships xmlns="http://schemas.openxmlformats.org/package/2006/relationships"><Relationship Id="rId4" Type="http://schemas.openxmlformats.org/officeDocument/2006/relationships/notesSlide" Target="../notesSlides/notesSlide63.xml"/><Relationship Id="rId3" Type="http://schemas.openxmlformats.org/officeDocument/2006/relationships/slideLayout" Target="../slideLayouts/slideLayout2.xml"/><Relationship Id="rId2" Type="http://schemas.openxmlformats.org/officeDocument/2006/relationships/tags" Target="../tags/tag119.xml"/><Relationship Id="rId1" Type="http://schemas.openxmlformats.org/officeDocument/2006/relationships/tags" Target="../tags/tag118.xml"/></Relationships>
</file>

<file path=ppt/slides/_rels/slide64.xml.rels><?xml version="1.0" encoding="UTF-8" standalone="yes"?>
<Relationships xmlns="http://schemas.openxmlformats.org/package/2006/relationships"><Relationship Id="rId4" Type="http://schemas.openxmlformats.org/officeDocument/2006/relationships/notesSlide" Target="../notesSlides/notesSlide64.xml"/><Relationship Id="rId3" Type="http://schemas.openxmlformats.org/officeDocument/2006/relationships/slideLayout" Target="../slideLayouts/slideLayout2.xml"/><Relationship Id="rId2" Type="http://schemas.openxmlformats.org/officeDocument/2006/relationships/tags" Target="../tags/tag121.xml"/><Relationship Id="rId1" Type="http://schemas.openxmlformats.org/officeDocument/2006/relationships/tags" Target="../tags/tag120.xml"/></Relationships>
</file>

<file path=ppt/slides/_rels/slide65.xml.rels><?xml version="1.0" encoding="UTF-8" standalone="yes"?>
<Relationships xmlns="http://schemas.openxmlformats.org/package/2006/relationships"><Relationship Id="rId4" Type="http://schemas.openxmlformats.org/officeDocument/2006/relationships/notesSlide" Target="../notesSlides/notesSlide65.xml"/><Relationship Id="rId3" Type="http://schemas.openxmlformats.org/officeDocument/2006/relationships/slideLayout" Target="../slideLayouts/slideLayout2.xml"/><Relationship Id="rId2" Type="http://schemas.openxmlformats.org/officeDocument/2006/relationships/tags" Target="../tags/tag123.xml"/><Relationship Id="rId1" Type="http://schemas.openxmlformats.org/officeDocument/2006/relationships/tags" Target="../tags/tag122.xml"/></Relationships>
</file>

<file path=ppt/slides/_rels/slide66.xml.rels><?xml version="1.0" encoding="UTF-8" standalone="yes"?>
<Relationships xmlns="http://schemas.openxmlformats.org/package/2006/relationships"><Relationship Id="rId4" Type="http://schemas.openxmlformats.org/officeDocument/2006/relationships/notesSlide" Target="../notesSlides/notesSlide66.xml"/><Relationship Id="rId3" Type="http://schemas.openxmlformats.org/officeDocument/2006/relationships/slideLayout" Target="../slideLayouts/slideLayout2.xml"/><Relationship Id="rId2" Type="http://schemas.openxmlformats.org/officeDocument/2006/relationships/tags" Target="../tags/tag125.xml"/><Relationship Id="rId1" Type="http://schemas.openxmlformats.org/officeDocument/2006/relationships/tags" Target="../tags/tag124.xml"/></Relationships>
</file>

<file path=ppt/slides/_rels/slide67.xml.rels><?xml version="1.0" encoding="UTF-8" standalone="yes"?>
<Relationships xmlns="http://schemas.openxmlformats.org/package/2006/relationships"><Relationship Id="rId4" Type="http://schemas.openxmlformats.org/officeDocument/2006/relationships/notesSlide" Target="../notesSlides/notesSlide67.xml"/><Relationship Id="rId3" Type="http://schemas.openxmlformats.org/officeDocument/2006/relationships/slideLayout" Target="../slideLayouts/slideLayout2.xml"/><Relationship Id="rId2" Type="http://schemas.openxmlformats.org/officeDocument/2006/relationships/tags" Target="../tags/tag127.xml"/><Relationship Id="rId1" Type="http://schemas.openxmlformats.org/officeDocument/2006/relationships/tags" Target="../tags/tag126.xml"/></Relationships>
</file>

<file path=ppt/slides/_rels/slide68.xml.rels><?xml version="1.0" encoding="UTF-8" standalone="yes"?>
<Relationships xmlns="http://schemas.openxmlformats.org/package/2006/relationships"><Relationship Id="rId4" Type="http://schemas.openxmlformats.org/officeDocument/2006/relationships/notesSlide" Target="../notesSlides/notesSlide68.xml"/><Relationship Id="rId3" Type="http://schemas.openxmlformats.org/officeDocument/2006/relationships/slideLayout" Target="../slideLayouts/slideLayout2.xml"/><Relationship Id="rId2" Type="http://schemas.openxmlformats.org/officeDocument/2006/relationships/tags" Target="../tags/tag129.xml"/><Relationship Id="rId1" Type="http://schemas.openxmlformats.org/officeDocument/2006/relationships/tags" Target="../tags/tag128.xml"/></Relationships>
</file>

<file path=ppt/slides/_rels/slide69.xml.rels><?xml version="1.0" encoding="UTF-8" standalone="yes"?>
<Relationships xmlns="http://schemas.openxmlformats.org/package/2006/relationships"><Relationship Id="rId4" Type="http://schemas.openxmlformats.org/officeDocument/2006/relationships/notesSlide" Target="../notesSlides/notesSlide69.xml"/><Relationship Id="rId3" Type="http://schemas.openxmlformats.org/officeDocument/2006/relationships/slideLayout" Target="../slideLayouts/slideLayout2.xml"/><Relationship Id="rId2" Type="http://schemas.openxmlformats.org/officeDocument/2006/relationships/tags" Target="../tags/tag131.xml"/><Relationship Id="rId1" Type="http://schemas.openxmlformats.org/officeDocument/2006/relationships/tags" Target="../tags/tag130.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70.xml.rels><?xml version="1.0" encoding="UTF-8" standalone="yes"?>
<Relationships xmlns="http://schemas.openxmlformats.org/package/2006/relationships"><Relationship Id="rId4" Type="http://schemas.openxmlformats.org/officeDocument/2006/relationships/notesSlide" Target="../notesSlides/notesSlide70.xml"/><Relationship Id="rId3" Type="http://schemas.openxmlformats.org/officeDocument/2006/relationships/slideLayout" Target="../slideLayouts/slideLayout2.xml"/><Relationship Id="rId2" Type="http://schemas.openxmlformats.org/officeDocument/2006/relationships/tags" Target="../tags/tag133.xml"/><Relationship Id="rId1" Type="http://schemas.openxmlformats.org/officeDocument/2006/relationships/tags" Target="../tags/tag132.xml"/></Relationships>
</file>

<file path=ppt/slides/_rels/slide71.xml.rels><?xml version="1.0" encoding="UTF-8" standalone="yes"?>
<Relationships xmlns="http://schemas.openxmlformats.org/package/2006/relationships"><Relationship Id="rId4" Type="http://schemas.openxmlformats.org/officeDocument/2006/relationships/notesSlide" Target="../notesSlides/notesSlide71.xml"/><Relationship Id="rId3" Type="http://schemas.openxmlformats.org/officeDocument/2006/relationships/slideLayout" Target="../slideLayouts/slideLayout2.xml"/><Relationship Id="rId2" Type="http://schemas.openxmlformats.org/officeDocument/2006/relationships/tags" Target="../tags/tag135.xml"/><Relationship Id="rId1" Type="http://schemas.openxmlformats.org/officeDocument/2006/relationships/tags" Target="../tags/tag134.xml"/></Relationships>
</file>

<file path=ppt/slides/_rels/slide72.xml.rels><?xml version="1.0" encoding="UTF-8" standalone="yes"?>
<Relationships xmlns="http://schemas.openxmlformats.org/package/2006/relationships"><Relationship Id="rId4" Type="http://schemas.openxmlformats.org/officeDocument/2006/relationships/notesSlide" Target="../notesSlides/notesSlide72.xml"/><Relationship Id="rId3" Type="http://schemas.openxmlformats.org/officeDocument/2006/relationships/slideLayout" Target="../slideLayouts/slideLayout2.xml"/><Relationship Id="rId2" Type="http://schemas.openxmlformats.org/officeDocument/2006/relationships/tags" Target="../tags/tag137.xml"/><Relationship Id="rId1" Type="http://schemas.openxmlformats.org/officeDocument/2006/relationships/tags" Target="../tags/tag136.xml"/></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2.xml"/><Relationship Id="rId1" Type="http://schemas.openxmlformats.org/officeDocument/2006/relationships/tags" Target="../tags/tag138.xml"/></Relationships>
</file>

<file path=ppt/slides/_rels/slide74.xml.rels><?xml version="1.0" encoding="UTF-8" standalone="yes"?>
<Relationships xmlns="http://schemas.openxmlformats.org/package/2006/relationships"><Relationship Id="rId4" Type="http://schemas.openxmlformats.org/officeDocument/2006/relationships/notesSlide" Target="../notesSlides/notesSlide74.xml"/><Relationship Id="rId3" Type="http://schemas.openxmlformats.org/officeDocument/2006/relationships/slideLayout" Target="../slideLayouts/slideLayout2.xml"/><Relationship Id="rId2" Type="http://schemas.openxmlformats.org/officeDocument/2006/relationships/tags" Target="../tags/tag140.xml"/><Relationship Id="rId1" Type="http://schemas.openxmlformats.org/officeDocument/2006/relationships/tags" Target="../tags/tag139.xm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2.xml"/><Relationship Id="rId1" Type="http://schemas.openxmlformats.org/officeDocument/2006/relationships/tags" Target="../tags/tag141.xml"/></Relationships>
</file>

<file path=ppt/slides/_rels/slide76.xml.rels><?xml version="1.0" encoding="UTF-8" standalone="yes"?>
<Relationships xmlns="http://schemas.openxmlformats.org/package/2006/relationships"><Relationship Id="rId4" Type="http://schemas.openxmlformats.org/officeDocument/2006/relationships/notesSlide" Target="../notesSlides/notesSlide76.xml"/><Relationship Id="rId3" Type="http://schemas.openxmlformats.org/officeDocument/2006/relationships/slideLayout" Target="../slideLayouts/slideLayout2.xml"/><Relationship Id="rId2" Type="http://schemas.openxmlformats.org/officeDocument/2006/relationships/tags" Target="../tags/tag143.xml"/><Relationship Id="rId1" Type="http://schemas.openxmlformats.org/officeDocument/2006/relationships/tags" Target="../tags/tag142.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xml"/><Relationship Id="rId1" Type="http://schemas.openxmlformats.org/officeDocument/2006/relationships/tags" Target="../tags/tag144.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xml"/><Relationship Id="rId1" Type="http://schemas.openxmlformats.org/officeDocument/2006/relationships/tags" Target="../tags/tag145.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xml"/><Relationship Id="rId1" Type="http://schemas.openxmlformats.org/officeDocument/2006/relationships/tags" Target="../tags/tag146.xml"/></Relationships>
</file>

<file path=ppt/slides/_rels/slide8.xml.rels><?xml version="1.0" encoding="UTF-8" standalone="yes"?>
<Relationships xmlns="http://schemas.openxmlformats.org/package/2006/relationships"><Relationship Id="rId4" Type="http://schemas.openxmlformats.org/officeDocument/2006/relationships/notesSlide" Target="../notesSlides/notesSlide8.xml"/><Relationship Id="rId3" Type="http://schemas.openxmlformats.org/officeDocument/2006/relationships/slideLayout" Target="../slideLayouts/slideLayout2.xml"/><Relationship Id="rId2" Type="http://schemas.openxmlformats.org/officeDocument/2006/relationships/tags" Target="../tags/tag38.xml"/><Relationship Id="rId1" Type="http://schemas.openxmlformats.org/officeDocument/2006/relationships/tags" Target="../tags/tag37.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xml"/><Relationship Id="rId1" Type="http://schemas.openxmlformats.org/officeDocument/2006/relationships/tags" Target="../tags/tag147.xml"/></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2.xml"/><Relationship Id="rId1" Type="http://schemas.openxmlformats.org/officeDocument/2006/relationships/tags" Target="../tags/tag148.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2.xml"/><Relationship Id="rId1" Type="http://schemas.openxmlformats.org/officeDocument/2006/relationships/tags" Target="../tags/tag149.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xml"/><Relationship Id="rId1" Type="http://schemas.openxmlformats.org/officeDocument/2006/relationships/tags" Target="../tags/tag150.xml"/></Relationships>
</file>

<file path=ppt/slides/_rels/slide84.xml.rels><?xml version="1.0" encoding="UTF-8" standalone="yes"?>
<Relationships xmlns="http://schemas.openxmlformats.org/package/2006/relationships"><Relationship Id="rId4" Type="http://schemas.openxmlformats.org/officeDocument/2006/relationships/notesSlide" Target="../notesSlides/notesSlide84.xml"/><Relationship Id="rId3" Type="http://schemas.openxmlformats.org/officeDocument/2006/relationships/slideLayout" Target="../slideLayouts/slideLayout2.xml"/><Relationship Id="rId2" Type="http://schemas.openxmlformats.org/officeDocument/2006/relationships/tags" Target="../tags/tag152.xml"/><Relationship Id="rId1" Type="http://schemas.openxmlformats.org/officeDocument/2006/relationships/tags" Target="../tags/tag151.xml"/></Relationships>
</file>

<file path=ppt/slides/_rels/slide85.xml.rels><?xml version="1.0" encoding="UTF-8" standalone="yes"?>
<Relationships xmlns="http://schemas.openxmlformats.org/package/2006/relationships"><Relationship Id="rId4" Type="http://schemas.openxmlformats.org/officeDocument/2006/relationships/notesSlide" Target="../notesSlides/notesSlide85.xml"/><Relationship Id="rId3" Type="http://schemas.openxmlformats.org/officeDocument/2006/relationships/slideLayout" Target="../slideLayouts/slideLayout2.xml"/><Relationship Id="rId2" Type="http://schemas.openxmlformats.org/officeDocument/2006/relationships/tags" Target="../tags/tag154.xml"/><Relationship Id="rId1" Type="http://schemas.openxmlformats.org/officeDocument/2006/relationships/tags" Target="../tags/tag153.xml"/></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xml"/><Relationship Id="rId1" Type="http://schemas.openxmlformats.org/officeDocument/2006/relationships/tags" Target="../tags/tag155.xml"/></Relationships>
</file>

<file path=ppt/slides/_rels/slide87.xml.rels><?xml version="1.0" encoding="UTF-8" standalone="yes"?>
<Relationships xmlns="http://schemas.openxmlformats.org/package/2006/relationships"><Relationship Id="rId4" Type="http://schemas.openxmlformats.org/officeDocument/2006/relationships/notesSlide" Target="../notesSlides/notesSlide87.xml"/><Relationship Id="rId3" Type="http://schemas.openxmlformats.org/officeDocument/2006/relationships/slideLayout" Target="../slideLayouts/slideLayout2.xml"/><Relationship Id="rId2" Type="http://schemas.openxmlformats.org/officeDocument/2006/relationships/tags" Target="../tags/tag157.xml"/><Relationship Id="rId1" Type="http://schemas.openxmlformats.org/officeDocument/2006/relationships/tags" Target="../tags/tag15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4" Type="http://schemas.openxmlformats.org/officeDocument/2006/relationships/notesSlide" Target="../notesSlides/notesSlide89.xml"/><Relationship Id="rId3" Type="http://schemas.openxmlformats.org/officeDocument/2006/relationships/slideLayout" Target="../slideLayouts/slideLayout2.xml"/><Relationship Id="rId2" Type="http://schemas.openxmlformats.org/officeDocument/2006/relationships/tags" Target="../tags/tag159.xml"/><Relationship Id="rId1" Type="http://schemas.openxmlformats.org/officeDocument/2006/relationships/tags" Target="../tags/tag158.xml"/></Relationships>
</file>

<file path=ppt/slides/_rels/slide9.xml.rels><?xml version="1.0" encoding="UTF-8" standalone="yes"?>
<Relationships xmlns="http://schemas.openxmlformats.org/package/2006/relationships"><Relationship Id="rId4" Type="http://schemas.openxmlformats.org/officeDocument/2006/relationships/notesSlide" Target="../notesSlides/notesSlide9.xml"/><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xml"/><Relationship Id="rId1" Type="http://schemas.openxmlformats.org/officeDocument/2006/relationships/tags" Target="../tags/tag160.xml"/></Relationships>
</file>

<file path=ppt/slides/_rels/slide91.xml.rels><?xml version="1.0" encoding="UTF-8" standalone="yes"?>
<Relationships xmlns="http://schemas.openxmlformats.org/package/2006/relationships"><Relationship Id="rId4" Type="http://schemas.openxmlformats.org/officeDocument/2006/relationships/notesSlide" Target="../notesSlides/notesSlide91.xml"/><Relationship Id="rId3" Type="http://schemas.openxmlformats.org/officeDocument/2006/relationships/slideLayout" Target="../slideLayouts/slideLayout2.xml"/><Relationship Id="rId2" Type="http://schemas.openxmlformats.org/officeDocument/2006/relationships/tags" Target="../tags/tag162.xml"/><Relationship Id="rId1" Type="http://schemas.openxmlformats.org/officeDocument/2006/relationships/tags" Target="../tags/tag161.xml"/></Relationships>
</file>

<file path=ppt/slides/_rels/slide92.xml.rels><?xml version="1.0" encoding="UTF-8" standalone="yes"?>
<Relationships xmlns="http://schemas.openxmlformats.org/package/2006/relationships"><Relationship Id="rId4" Type="http://schemas.openxmlformats.org/officeDocument/2006/relationships/notesSlide" Target="../notesSlides/notesSlide92.xml"/><Relationship Id="rId3" Type="http://schemas.openxmlformats.org/officeDocument/2006/relationships/slideLayout" Target="../slideLayouts/slideLayout2.xml"/><Relationship Id="rId2" Type="http://schemas.openxmlformats.org/officeDocument/2006/relationships/tags" Target="../tags/tag164.xml"/><Relationship Id="rId1" Type="http://schemas.openxmlformats.org/officeDocument/2006/relationships/tags" Target="../tags/tag163.xml"/></Relationships>
</file>

<file path=ppt/slides/_rels/slide93.xml.rels><?xml version="1.0" encoding="UTF-8" standalone="yes"?>
<Relationships xmlns="http://schemas.openxmlformats.org/package/2006/relationships"><Relationship Id="rId4" Type="http://schemas.openxmlformats.org/officeDocument/2006/relationships/notesSlide" Target="../notesSlides/notesSlide93.xml"/><Relationship Id="rId3" Type="http://schemas.openxmlformats.org/officeDocument/2006/relationships/slideLayout" Target="../slideLayouts/slideLayout2.xml"/><Relationship Id="rId2" Type="http://schemas.openxmlformats.org/officeDocument/2006/relationships/tags" Target="../tags/tag166.xml"/><Relationship Id="rId1" Type="http://schemas.openxmlformats.org/officeDocument/2006/relationships/tags" Target="../tags/tag165.xml"/></Relationships>
</file>

<file path=ppt/slides/_rels/slide94.xml.rels><?xml version="1.0" encoding="UTF-8" standalone="yes"?>
<Relationships xmlns="http://schemas.openxmlformats.org/package/2006/relationships"><Relationship Id="rId4" Type="http://schemas.openxmlformats.org/officeDocument/2006/relationships/notesSlide" Target="../notesSlides/notesSlide94.xml"/><Relationship Id="rId3" Type="http://schemas.openxmlformats.org/officeDocument/2006/relationships/slideLayout" Target="../slideLayouts/slideLayout2.xml"/><Relationship Id="rId2" Type="http://schemas.openxmlformats.org/officeDocument/2006/relationships/tags" Target="../tags/tag168.xml"/><Relationship Id="rId1" Type="http://schemas.openxmlformats.org/officeDocument/2006/relationships/tags" Target="../tags/tag167.xml"/></Relationships>
</file>

<file path=ppt/slides/_rels/slide95.xml.rels><?xml version="1.0" encoding="UTF-8" standalone="yes"?>
<Relationships xmlns="http://schemas.openxmlformats.org/package/2006/relationships"><Relationship Id="rId4" Type="http://schemas.openxmlformats.org/officeDocument/2006/relationships/notesSlide" Target="../notesSlides/notesSlide95.xml"/><Relationship Id="rId3" Type="http://schemas.openxmlformats.org/officeDocument/2006/relationships/slideLayout" Target="../slideLayouts/slideLayout2.xml"/><Relationship Id="rId2" Type="http://schemas.openxmlformats.org/officeDocument/2006/relationships/tags" Target="../tags/tag170.xml"/><Relationship Id="rId1" Type="http://schemas.openxmlformats.org/officeDocument/2006/relationships/tags" Target="../tags/tag169.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xml"/><Relationship Id="rId1" Type="http://schemas.openxmlformats.org/officeDocument/2006/relationships/tags" Target="../tags/tag171.xml"/></Relationships>
</file>

<file path=ppt/slides/_rels/slide97.xml.rels><?xml version="1.0" encoding="UTF-8" standalone="yes"?>
<Relationships xmlns="http://schemas.openxmlformats.org/package/2006/relationships"><Relationship Id="rId4" Type="http://schemas.openxmlformats.org/officeDocument/2006/relationships/notesSlide" Target="../notesSlides/notesSlide97.xml"/><Relationship Id="rId3" Type="http://schemas.openxmlformats.org/officeDocument/2006/relationships/slideLayout" Target="../slideLayouts/slideLayout2.xml"/><Relationship Id="rId2" Type="http://schemas.openxmlformats.org/officeDocument/2006/relationships/tags" Target="../tags/tag173.xml"/><Relationship Id="rId1" Type="http://schemas.openxmlformats.org/officeDocument/2006/relationships/tags" Target="../tags/tag172.xml"/></Relationships>
</file>

<file path=ppt/slides/_rels/slide98.xml.rels><?xml version="1.0" encoding="UTF-8" standalone="yes"?>
<Relationships xmlns="http://schemas.openxmlformats.org/package/2006/relationships"><Relationship Id="rId4" Type="http://schemas.openxmlformats.org/officeDocument/2006/relationships/notesSlide" Target="../notesSlides/notesSlide98.xml"/><Relationship Id="rId3" Type="http://schemas.openxmlformats.org/officeDocument/2006/relationships/slideLayout" Target="../slideLayouts/slideLayout2.xml"/><Relationship Id="rId2" Type="http://schemas.openxmlformats.org/officeDocument/2006/relationships/tags" Target="../tags/tag175.xml"/><Relationship Id="rId1" Type="http://schemas.openxmlformats.org/officeDocument/2006/relationships/tags" Target="../tags/tag174.xml"/></Relationships>
</file>

<file path=ppt/slides/_rels/slide99.xml.rels><?xml version="1.0" encoding="UTF-8" standalone="yes"?>
<Relationships xmlns="http://schemas.openxmlformats.org/package/2006/relationships"><Relationship Id="rId4" Type="http://schemas.openxmlformats.org/officeDocument/2006/relationships/notesSlide" Target="../notesSlides/notesSlide99.xml"/><Relationship Id="rId3" Type="http://schemas.openxmlformats.org/officeDocument/2006/relationships/slideLayout" Target="../slideLayouts/slideLayout2.xml"/><Relationship Id="rId2" Type="http://schemas.openxmlformats.org/officeDocument/2006/relationships/tags" Target="../tags/tag177.xml"/><Relationship Id="rId1" Type="http://schemas.openxmlformats.org/officeDocument/2006/relationships/tags" Target="../tags/tag17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文本框 18"/>
          <p:cNvSpPr txBox="1"/>
          <p:nvPr/>
        </p:nvSpPr>
        <p:spPr>
          <a:xfrm>
            <a:off x="2504662" y="2534497"/>
            <a:ext cx="7406544" cy="783590"/>
          </a:xfrm>
          <a:prstGeom prst="rect">
            <a:avLst/>
          </a:prstGeom>
          <a:noFill/>
        </p:spPr>
        <p:txBody>
          <a:bodyPr wrap="square" rtlCol="0">
            <a:spAutoFit/>
          </a:bodyPr>
          <a:lstStyle/>
          <a:p>
            <a:pPr algn="ctr"/>
            <a:r>
              <a:rPr lang="zh-CN" sz="4500" dirty="0">
                <a:solidFill>
                  <a:srgbClr val="1369B2"/>
                </a:solidFill>
                <a:latin typeface="微软雅黑" panose="020B0503020204020204" pitchFamily="34" charset="-122"/>
                <a:ea typeface="微软雅黑" panose="020B0503020204020204" pitchFamily="34" charset="-122"/>
                <a:cs typeface="+mn-ea"/>
                <a:sym typeface="思源黑体 CN Medium" panose="020B0600000000000000" pitchFamily="34" charset="-122"/>
              </a:rPr>
              <a:t>第</a:t>
            </a:r>
            <a:r>
              <a:rPr lang="en-US" altLang="zh-CN" sz="4500" dirty="0">
                <a:solidFill>
                  <a:srgbClr val="1369B2"/>
                </a:solidFill>
                <a:latin typeface="微软雅黑" panose="020B0503020204020204" pitchFamily="34" charset="-122"/>
                <a:ea typeface="微软雅黑" panose="020B0503020204020204" pitchFamily="34" charset="-122"/>
                <a:cs typeface="+mn-ea"/>
                <a:sym typeface="思源黑体 CN Medium" panose="020B0600000000000000" pitchFamily="34" charset="-122"/>
              </a:rPr>
              <a:t>6</a:t>
            </a:r>
            <a:r>
              <a:rPr lang="zh-CN" sz="4500" dirty="0">
                <a:solidFill>
                  <a:srgbClr val="1369B2"/>
                </a:solidFill>
                <a:latin typeface="微软雅黑" panose="020B0503020204020204" pitchFamily="34" charset="-122"/>
                <a:ea typeface="微软雅黑" panose="020B0503020204020204" pitchFamily="34" charset="-122"/>
                <a:cs typeface="+mn-ea"/>
                <a:sym typeface="思源黑体 CN Medium" panose="020B0600000000000000" pitchFamily="34" charset="-122"/>
              </a:rPr>
              <a:t>章</a:t>
            </a:r>
            <a:r>
              <a:rPr lang="en-US" altLang="zh-CN" sz="4500" dirty="0">
                <a:solidFill>
                  <a:srgbClr val="1369B2"/>
                </a:solidFill>
                <a:latin typeface="微软雅黑" panose="020B0503020204020204" pitchFamily="34" charset="-122"/>
                <a:ea typeface="微软雅黑" panose="020B0503020204020204" pitchFamily="34" charset="-122"/>
                <a:cs typeface="+mn-ea"/>
                <a:sym typeface="思源黑体 CN Medium" panose="020B0600000000000000" pitchFamily="34" charset="-122"/>
              </a:rPr>
              <a:t> </a:t>
            </a:r>
            <a:r>
              <a:rPr lang="zh-CN" altLang="en-US" sz="4500" dirty="0">
                <a:solidFill>
                  <a:srgbClr val="1369B2"/>
                </a:solidFill>
                <a:latin typeface="微软雅黑" panose="020B0503020204020204" pitchFamily="34" charset="-122"/>
                <a:ea typeface="微软雅黑" panose="020B0503020204020204" pitchFamily="34" charset="-122"/>
                <a:cs typeface="+mn-ea"/>
                <a:sym typeface="思源黑体 CN Medium" panose="020B0600000000000000" pitchFamily="34" charset="-122"/>
              </a:rPr>
              <a:t>数据</a:t>
            </a:r>
            <a:r>
              <a:rPr lang="zh-CN" altLang="en-US" sz="4500" dirty="0">
                <a:solidFill>
                  <a:srgbClr val="1369B2"/>
                </a:solidFill>
                <a:latin typeface="微软雅黑" panose="020B0503020204020204" pitchFamily="34" charset="-122"/>
                <a:ea typeface="微软雅黑" panose="020B0503020204020204" pitchFamily="34" charset="-122"/>
                <a:cs typeface="+mn-ea"/>
                <a:sym typeface="思源黑体 CN Medium" panose="020B0600000000000000" pitchFamily="34" charset="-122"/>
              </a:rPr>
              <a:t>查询</a:t>
            </a:r>
            <a:endParaRPr lang="zh-CN" altLang="en-US" sz="4500" dirty="0">
              <a:solidFill>
                <a:srgbClr val="1369B2"/>
              </a:solidFill>
              <a:latin typeface="微软雅黑" panose="020B0503020204020204" pitchFamily="34" charset="-122"/>
              <a:ea typeface="微软雅黑" panose="020B0503020204020204" pitchFamily="34" charset="-122"/>
              <a:cs typeface="+mn-ea"/>
              <a:sym typeface="思源黑体 CN Medium" panose="020B0600000000000000"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600" dirty="0">
                <a:solidFill>
                  <a:srgbClr val="595959"/>
                </a:solidFill>
                <a:latin typeface="微软雅黑" panose="020B0503020204020204" pitchFamily="34" charset="-122"/>
                <a:sym typeface="+mn-ea"/>
              </a:rPr>
              <a:t>算术运算除了可以对整数运算外，还可以对浮点数进行运算。在对浮点数进行加减运算时，运算结果中的精度</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小数点后的位数</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等于参与运算的操作数的最大精度。</a:t>
            </a:r>
            <a:endParaRPr lang="zh-CN" altLang="en-US" sz="16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mysql&gt; SELECT `</a:t>
            </a:r>
            <a:r>
              <a:rPr lang="zh-CN" altLang="en-US" sz="1200" dirty="0">
                <a:solidFill>
                  <a:srgbClr val="595959"/>
                </a:solidFill>
                <a:latin typeface="微软雅黑" panose="020B0503020204020204" pitchFamily="34" charset="-122"/>
                <a:sym typeface="+mn-ea"/>
              </a:rPr>
              <a:t>课程号</a:t>
            </a:r>
            <a:r>
              <a:rPr lang="en-US" altLang="zh-CN" sz="1200" dirty="0">
                <a:solidFill>
                  <a:srgbClr val="595959"/>
                </a:solidFill>
                <a:latin typeface="微软雅黑" panose="020B0503020204020204" pitchFamily="34" charset="-122"/>
                <a:sym typeface="+mn-ea"/>
              </a:rPr>
              <a:t>`, AVG(`</a:t>
            </a:r>
            <a:r>
              <a:rPr lang="zh-CN" altLang="en-US" sz="1200" dirty="0">
                <a:solidFill>
                  <a:srgbClr val="595959"/>
                </a:solidFill>
                <a:latin typeface="微软雅黑" panose="020B0503020204020204" pitchFamily="34" charset="-122"/>
                <a:sym typeface="+mn-ea"/>
              </a:rPr>
              <a:t>成绩</a:t>
            </a:r>
            <a:r>
              <a:rPr lang="en-US" altLang="zh-CN" sz="1200" dirty="0">
                <a:solidFill>
                  <a:srgbClr val="595959"/>
                </a:solidFill>
                <a:latin typeface="微软雅黑" panose="020B0503020204020204" pitchFamily="34" charset="-122"/>
                <a:sym typeface="+mn-ea"/>
              </a:rPr>
              <a:t>` / 10.0) AS `</a:t>
            </a:r>
            <a:r>
              <a:rPr lang="zh-CN" altLang="en-US" sz="1200" dirty="0">
                <a:solidFill>
                  <a:srgbClr val="595959"/>
                </a:solidFill>
                <a:latin typeface="微软雅黑" panose="020B0503020204020204" pitchFamily="34" charset="-122"/>
                <a:sym typeface="+mn-ea"/>
              </a:rPr>
              <a:t>平均成绩</a:t>
            </a: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FROM xs_kc</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GROUP BY `</a:t>
            </a:r>
            <a:r>
              <a:rPr lang="zh-CN" altLang="en-US" sz="1200" dirty="0">
                <a:solidFill>
                  <a:srgbClr val="595959"/>
                </a:solidFill>
                <a:latin typeface="微软雅黑" panose="020B0503020204020204" pitchFamily="34" charset="-122"/>
                <a:sym typeface="+mn-ea"/>
              </a:rPr>
              <a:t>课程号</a:t>
            </a: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a:t>
            </a:r>
            <a:r>
              <a:rPr lang="zh-CN" altLang="en-US" sz="1200" dirty="0">
                <a:solidFill>
                  <a:srgbClr val="595959"/>
                </a:solidFill>
                <a:latin typeface="微软雅黑" panose="020B0503020204020204" pitchFamily="34" charset="-122"/>
                <a:sym typeface="+mn-ea"/>
              </a:rPr>
              <a:t>课程号</a:t>
            </a:r>
            <a:r>
              <a:rPr lang="en-US" altLang="zh-CN" sz="1200" dirty="0">
                <a:solidFill>
                  <a:srgbClr val="595959"/>
                </a:solidFill>
                <a:latin typeface="微软雅黑" panose="020B0503020204020204" pitchFamily="34" charset="-122"/>
                <a:sym typeface="+mn-ea"/>
              </a:rPr>
              <a:t> | </a:t>
            </a:r>
            <a:r>
              <a:rPr lang="zh-CN" altLang="en-US" sz="1200" dirty="0">
                <a:solidFill>
                  <a:srgbClr val="595959"/>
                </a:solidFill>
                <a:latin typeface="微软雅黑" panose="020B0503020204020204" pitchFamily="34" charset="-122"/>
                <a:sym typeface="+mn-ea"/>
              </a:rPr>
              <a:t>平均成绩</a:t>
            </a:r>
            <a:r>
              <a:rPr lang="en-US" altLang="zh-CN" sz="1200" dirty="0">
                <a:solidFill>
                  <a:srgbClr val="595959"/>
                </a:solidFill>
                <a:latin typeface="微软雅黑" panose="020B0503020204020204" pitchFamily="34" charset="-122"/>
                <a:sym typeface="+mn-ea"/>
              </a:rPr>
              <a:t>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101    | 7.865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102    | 7.7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206    | 7.55454545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3 rows in set</a:t>
            </a:r>
            <a:endParaRPr lang="en-US" altLang="zh-CN" sz="12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含有精度的运算</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6.1.1  </a:t>
            </a:r>
            <a:r>
              <a:rPr sz="2400" b="1"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0" marR="0" lvl="0" indent="0" algn="l" defTabSz="914400" rtl="0" eaLnBrk="0" fontAlgn="base" latinLnBrk="0" hangingPunct="0">
              <a:lnSpc>
                <a:spcPct val="150000"/>
              </a:lnSpc>
              <a:spcBef>
                <a:spcPct val="0"/>
              </a:spcBef>
              <a:spcAft>
                <a:spcPct val="0"/>
              </a:spcAft>
              <a:buClrTx/>
              <a:buSzTx/>
              <a:buFontTx/>
              <a:buNone/>
              <a:defRPr/>
            </a:pPr>
            <a:r>
              <a:rPr lang="zh-CN" altLang="en-US" dirty="0">
                <a:sym typeface="+mn-ea"/>
              </a:rPr>
              <a:t>MySQL的优化器在查询时会判断全表扫描是否会比使用索引慢，若是则使用索引，否则会使用全表扫描。</a:t>
            </a:r>
            <a:endParaRPr lang="zh-CN" altLang="en-US" dirty="0">
              <a:sym typeface="+mn-ea"/>
            </a:endParaRPr>
          </a:p>
          <a:p>
            <a:pPr marL="0" marR="0" lvl="0" indent="0" algn="l" defTabSz="914400" rtl="0" eaLnBrk="0" fontAlgn="base" latinLnBrk="0" hangingPunct="0">
              <a:lnSpc>
                <a:spcPct val="150000"/>
              </a:lnSpc>
              <a:spcBef>
                <a:spcPct val="0"/>
              </a:spcBef>
              <a:spcAft>
                <a:spcPct val="0"/>
              </a:spcAft>
              <a:buClrTx/>
              <a:buSzTx/>
              <a:buFontTx/>
              <a:buNone/>
              <a:defRPr/>
            </a:pP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a:p>
            <a:pPr marL="0" marR="0" lvl="0" indent="0" algn="l" defTabSz="914400" rtl="0" eaLnBrk="0" fontAlgn="base" latinLnBrk="0" hangingPunct="0">
              <a:lnSpc>
                <a:spcPct val="150000"/>
              </a:lnSpc>
              <a:spcBef>
                <a:spcPct val="0"/>
              </a:spcBef>
              <a:spcAft>
                <a:spcPct val="0"/>
              </a:spcAft>
              <a:buClrTx/>
              <a:buSzTx/>
              <a:buFontTx/>
              <a:buNone/>
              <a:defRPr/>
            </a:pPr>
            <a:r>
              <a:rPr lang="zh-CN" altLang="en-US" dirty="0">
                <a:sym typeface="+mn-ea"/>
              </a:rPr>
              <a:t>在</a:t>
            </a:r>
            <a:r>
              <a:rPr lang="en-US" altLang="zh-CN" dirty="0">
                <a:sym typeface="+mn-ea"/>
              </a:rPr>
              <a:t>MySQL</a:t>
            </a:r>
            <a:r>
              <a:rPr lang="zh-CN" altLang="en-US" dirty="0">
                <a:sym typeface="+mn-ea"/>
              </a:rPr>
              <a:t>中，分组查询默认情况下对分组的字段进行排序，所以在开发时若想要</a:t>
            </a:r>
            <a:r>
              <a:rPr lang="zh-CN" altLang="en-US" b="1" u="sng" dirty="0">
                <a:solidFill>
                  <a:srgbClr val="0070C0"/>
                </a:solidFill>
                <a:sym typeface="+mn-ea"/>
              </a:rPr>
              <a:t>避免分组排序对性能的消耗</a:t>
            </a:r>
            <a:r>
              <a:rPr lang="zh-CN" altLang="en-US" dirty="0">
                <a:sym typeface="+mn-ea"/>
              </a:rPr>
              <a:t>，可以在分组后使用</a:t>
            </a:r>
            <a:r>
              <a:rPr lang="en-US" altLang="zh-CN" b="1" u="sng" dirty="0">
                <a:solidFill>
                  <a:srgbClr val="0070C0"/>
                </a:solidFill>
                <a:sym typeface="+mn-ea"/>
              </a:rPr>
              <a:t>ORDER BY NULL</a:t>
            </a:r>
            <a:r>
              <a:rPr lang="zh-CN" altLang="en-US" b="1" u="sng" dirty="0">
                <a:solidFill>
                  <a:srgbClr val="0070C0"/>
                </a:solidFill>
                <a:sym typeface="+mn-ea"/>
              </a:rPr>
              <a:t>禁止排序</a:t>
            </a:r>
            <a:r>
              <a:rPr lang="zh-CN" altLang="en-US" dirty="0">
                <a:sym typeface="+mn-ea"/>
              </a:rPr>
              <a:t>。</a:t>
            </a:r>
            <a:endParaRPr lang="zh-CN" altLang="en-US" dirty="0">
              <a:latin typeface="Arial" panose="020B0604020202020204" pitchFamily="34" charset="0"/>
            </a:endParaRPr>
          </a:p>
          <a:p>
            <a:pPr marL="0" marR="0" lvl="0" indent="0" algn="l" defTabSz="914400" rtl="0" eaLnBrk="0" fontAlgn="base" latinLnBrk="0" hangingPunct="0">
              <a:lnSpc>
                <a:spcPct val="150000"/>
              </a:lnSpc>
              <a:spcBef>
                <a:spcPct val="0"/>
              </a:spcBef>
              <a:spcAft>
                <a:spcPct val="0"/>
              </a:spcAft>
              <a:buClrTx/>
              <a:buSzTx/>
              <a:buFontTx/>
              <a:buNone/>
              <a:defRPr/>
            </a:pP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1568450"/>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单表查询</a:t>
            </a:r>
            <a:endParaRPr sz="4800" dirty="0">
              <a:solidFill>
                <a:srgbClr val="595959"/>
              </a:solidFill>
              <a:latin typeface="微软雅黑" panose="020B0503020204020204" pitchFamily="34" charset="-122"/>
              <a:ea typeface="微软雅黑" panose="020B0503020204020204" pitchFamily="34" charset="-122"/>
              <a:cs typeface="+mn-ea"/>
              <a:sym typeface="+mn-lt"/>
            </a:endParaRPr>
          </a:p>
          <a:p>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626870" y="2809240"/>
            <a:ext cx="1734820" cy="1106805"/>
          </a:xfrm>
          <a:prstGeom prst="rect">
            <a:avLst/>
          </a:prstGeom>
          <a:noFill/>
        </p:spPr>
        <p:txBody>
          <a:bodyPr wrap="square" lIns="91443" tIns="45720" rIns="91443" bIns="45720" rtlCol="0">
            <a:spAutoFit/>
          </a:bodyPr>
          <a:lstStyle/>
          <a:p>
            <a:r>
              <a:rPr lang="en-US" altLang="en-GB" sz="6600" b="1" dirty="0">
                <a:solidFill>
                  <a:srgbClr val="FAFAFA"/>
                </a:solidFill>
                <a:latin typeface="微软雅黑" panose="020B0503020204020204" pitchFamily="34" charset="-122"/>
                <a:ea typeface="微软雅黑" panose="020B0503020204020204" pitchFamily="34" charset="-122"/>
                <a:cs typeface="+mn-ea"/>
                <a:sym typeface="+mn-lt"/>
              </a:rPr>
              <a:t>6.3</a:t>
            </a:r>
            <a:endParaRPr lang="en-US" altLang="en-GB" sz="66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6.3.1  </a:t>
            </a:r>
            <a:r>
              <a:rPr sz="2400" b="1" dirty="0">
                <a:solidFill>
                  <a:srgbClr val="595959"/>
                </a:solidFill>
                <a:latin typeface="微软雅黑" panose="020B0503020204020204" pitchFamily="34" charset="-122"/>
                <a:ea typeface="微软雅黑" panose="020B0503020204020204" pitchFamily="34" charset="-122"/>
                <a:cs typeface="+mn-ea"/>
                <a:sym typeface="+mn-lt"/>
              </a:rPr>
              <a:t>介绍数据表结构</a:t>
            </a:r>
            <a:endParaRPr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2428875"/>
            <a:chOff x="8472" y="5316"/>
            <a:chExt cx="9744" cy="3825"/>
          </a:xfrm>
        </p:grpSpPr>
        <p:sp>
          <p:nvSpPr>
            <p:cNvPr id="15" name="TextBox 35"/>
            <p:cNvSpPr txBox="1">
              <a:spLocks noChangeArrowheads="1"/>
            </p:cNvSpPr>
            <p:nvPr/>
          </p:nvSpPr>
          <p:spPr bwMode="auto">
            <a:xfrm>
              <a:off x="9159" y="5316"/>
              <a:ext cx="9057" cy="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三个核心数据表：</a:t>
              </a:r>
              <a:endParaRPr lang="zh-CN" altLang="en-US" sz="2000" dirty="0">
                <a:solidFill>
                  <a:srgbClr val="595959"/>
                </a:solidFill>
                <a:latin typeface="微软雅黑" panose="020B0503020204020204" pitchFamily="34" charset="-122"/>
                <a:ea typeface="微软雅黑" panose="020B0503020204020204" pitchFamily="34" charset="-122"/>
              </a:endParaRPr>
            </a:p>
            <a:p>
              <a:pPr algn="just">
                <a:lnSpc>
                  <a:spcPct val="150000"/>
                </a:lnSpc>
              </a:pPr>
              <a:r>
                <a:rPr sz="2000" dirty="0">
                  <a:solidFill>
                    <a:srgbClr val="1369B2"/>
                  </a:solidFill>
                  <a:latin typeface="微软雅黑" panose="020B0503020204020204" pitchFamily="34" charset="-122"/>
                  <a:ea typeface="微软雅黑" panose="020B0503020204020204" pitchFamily="34" charset="-122"/>
                </a:rPr>
                <a:t>学生表xs:</a:t>
              </a:r>
              <a:r>
                <a:rPr lang="zh-CN" altLang="en-US" sz="2000" dirty="0">
                  <a:solidFill>
                    <a:srgbClr val="595959"/>
                  </a:solidFill>
                  <a:latin typeface="微软雅黑" panose="020B0503020204020204" pitchFamily="34" charset="-122"/>
                  <a:ea typeface="微软雅黑" panose="020B0503020204020204" pitchFamily="34" charset="-122"/>
                </a:rPr>
                <a:t> '学号', '姓名', '专业名称', '性别', '出生日期', '总学分', '照片', '备注'</a:t>
              </a:r>
              <a:endParaRPr lang="zh-CN" altLang="en-US" sz="2000" dirty="0">
                <a:solidFill>
                  <a:srgbClr val="595959"/>
                </a:solidFill>
                <a:latin typeface="微软雅黑" panose="020B0503020204020204" pitchFamily="34" charset="-122"/>
                <a:ea typeface="微软雅黑" panose="020B0503020204020204" pitchFamily="34" charset="-122"/>
              </a:endParaRPr>
            </a:p>
            <a:p>
              <a:pPr algn="just">
                <a:lnSpc>
                  <a:spcPct val="150000"/>
                </a:lnSpc>
              </a:pPr>
              <a:r>
                <a:rPr sz="2000" dirty="0">
                  <a:solidFill>
                    <a:srgbClr val="1369B2"/>
                  </a:solidFill>
                  <a:latin typeface="微软雅黑" panose="020B0503020204020204" pitchFamily="34" charset="-122"/>
                  <a:ea typeface="微软雅黑" panose="020B0503020204020204" pitchFamily="34" charset="-122"/>
                </a:rPr>
                <a:t>课程表kc:</a:t>
              </a:r>
              <a:r>
                <a:rPr lang="zh-CN" altLang="en-US" sz="2000" dirty="0">
                  <a:solidFill>
                    <a:srgbClr val="595959"/>
                  </a:solidFill>
                  <a:latin typeface="微软雅黑" panose="020B0503020204020204" pitchFamily="34" charset="-122"/>
                  <a:ea typeface="微软雅黑" panose="020B0503020204020204" pitchFamily="34" charset="-122"/>
                </a:rPr>
                <a:t> '课程号', '课程名称', '开课学期', '学时', '学分'</a:t>
              </a:r>
              <a:endParaRPr lang="zh-CN" altLang="en-US" sz="2000" dirty="0">
                <a:solidFill>
                  <a:srgbClr val="595959"/>
                </a:solidFill>
                <a:latin typeface="微软雅黑" panose="020B0503020204020204" pitchFamily="34" charset="-122"/>
                <a:ea typeface="微软雅黑" panose="020B0503020204020204" pitchFamily="34" charset="-122"/>
              </a:endParaRPr>
            </a:p>
            <a:p>
              <a:pPr algn="just">
                <a:lnSpc>
                  <a:spcPct val="150000"/>
                </a:lnSpc>
              </a:pPr>
              <a:r>
                <a:rPr sz="2000" dirty="0">
                  <a:solidFill>
                    <a:srgbClr val="1369B2"/>
                  </a:solidFill>
                  <a:latin typeface="微软雅黑" panose="020B0503020204020204" pitchFamily="34" charset="-122"/>
                  <a:ea typeface="微软雅黑" panose="020B0503020204020204" pitchFamily="34" charset="-122"/>
                </a:rPr>
                <a:t>学生成绩表xs_kc:</a:t>
              </a:r>
              <a:r>
                <a:rPr lang="zh-CN" altLang="en-US" sz="2000" dirty="0">
                  <a:solidFill>
                    <a:srgbClr val="595959"/>
                  </a:solidFill>
                  <a:latin typeface="微软雅黑" panose="020B0503020204020204" pitchFamily="34" charset="-122"/>
                  <a:ea typeface="微软雅黑" panose="020B0503020204020204" pitchFamily="34" charset="-122"/>
                </a:rPr>
                <a:t> '学号', '课程号', '成绩', '获得学分'</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SELECT基本语法讲解</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000" dirty="0">
                <a:solidFill>
                  <a:srgbClr val="595959"/>
                </a:solidFill>
                <a:latin typeface="微软雅黑" panose="020B0503020204020204" pitchFamily="34" charset="-122"/>
                <a:sym typeface="+mn-ea"/>
              </a:rPr>
              <a:t>SELECT语句是SQL查询的核心部分，用于从表中选择指定列。</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MySQL 中，SELECT 的基本语法形式如下：</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SELECT [DISTINCT] 属性列表 [as 新列别名]</a:t>
            </a:r>
            <a:endParaRPr lang="zh-CN" altLang="zh-CN" sz="2000" dirty="0">
              <a:solidFill>
                <a:srgbClr val="595959"/>
              </a:solidFill>
              <a:latin typeface="微软雅黑" panose="020B0503020204020204" pitchFamily="34" charset="-122"/>
              <a:sym typeface="+mn-ea"/>
            </a:endParaRPr>
          </a:p>
          <a:p>
            <a:pPr lvl="1" indent="539750" algn="l">
              <a:lnSpc>
                <a:spcPct val="150000"/>
              </a:lnSpc>
            </a:pPr>
            <a:r>
              <a:rPr lang="zh-CN" altLang="zh-CN" sz="2000" dirty="0">
                <a:solidFill>
                  <a:srgbClr val="595959"/>
                </a:solidFill>
                <a:latin typeface="微软雅黑" panose="020B0503020204020204" pitchFamily="34" charset="-122"/>
                <a:sym typeface="+mn-ea"/>
              </a:rPr>
              <a:t>FROM 表名或视图列表</a:t>
            </a:r>
            <a:endParaRPr lang="zh-CN" altLang="zh-CN" sz="2000" dirty="0">
              <a:solidFill>
                <a:srgbClr val="595959"/>
              </a:solidFill>
              <a:latin typeface="微软雅黑" panose="020B0503020204020204" pitchFamily="34" charset="-122"/>
              <a:sym typeface="+mn-ea"/>
            </a:endParaRPr>
          </a:p>
          <a:p>
            <a:pPr lvl="1" indent="539750" algn="l">
              <a:lnSpc>
                <a:spcPct val="150000"/>
              </a:lnSpc>
            </a:pPr>
            <a:r>
              <a:rPr lang="zh-CN" altLang="zh-CN" sz="2000" dirty="0">
                <a:solidFill>
                  <a:srgbClr val="595959"/>
                </a:solidFill>
                <a:latin typeface="微软雅黑" panose="020B0503020204020204" pitchFamily="34" charset="-122"/>
                <a:sym typeface="+mn-ea"/>
              </a:rPr>
              <a:t>[WHERE 条件表达式 1]</a:t>
            </a:r>
            <a:endParaRPr lang="zh-CN" altLang="zh-CN" sz="2000" dirty="0">
              <a:solidFill>
                <a:srgbClr val="595959"/>
              </a:solidFill>
              <a:latin typeface="微软雅黑" panose="020B0503020204020204" pitchFamily="34" charset="-122"/>
              <a:sym typeface="+mn-ea"/>
            </a:endParaRPr>
          </a:p>
          <a:p>
            <a:pPr lvl="1" indent="539750" algn="l">
              <a:lnSpc>
                <a:spcPct val="150000"/>
              </a:lnSpc>
            </a:pPr>
            <a:r>
              <a:rPr lang="zh-CN" altLang="zh-CN" sz="2000" dirty="0">
                <a:solidFill>
                  <a:srgbClr val="595959"/>
                </a:solidFill>
                <a:latin typeface="微软雅黑" panose="020B0503020204020204" pitchFamily="34" charset="-122"/>
                <a:sym typeface="+mn-ea"/>
              </a:rPr>
              <a:t>[GROUP BY 属性名 1[HAVING 条件表达式 2]]</a:t>
            </a:r>
            <a:endParaRPr lang="zh-CN" altLang="zh-CN" sz="2000" dirty="0">
              <a:solidFill>
                <a:srgbClr val="595959"/>
              </a:solidFill>
              <a:latin typeface="微软雅黑" panose="020B0503020204020204" pitchFamily="34" charset="-122"/>
              <a:sym typeface="+mn-ea"/>
            </a:endParaRPr>
          </a:p>
          <a:p>
            <a:pPr lvl="1" indent="539750" algn="l">
              <a:lnSpc>
                <a:spcPct val="150000"/>
              </a:lnSpc>
            </a:pPr>
            <a:r>
              <a:rPr lang="zh-CN" altLang="zh-CN" sz="2000" dirty="0">
                <a:solidFill>
                  <a:srgbClr val="595959"/>
                </a:solidFill>
                <a:latin typeface="微软雅黑" panose="020B0503020204020204" pitchFamily="34" charset="-122"/>
                <a:sym typeface="+mn-ea"/>
              </a:rPr>
              <a:t>[ORDER BY 属性名 2[ASC|DESC]]</a:t>
            </a:r>
            <a:endParaRPr lang="zh-CN" altLang="zh-CN" sz="2000" dirty="0">
              <a:solidFill>
                <a:srgbClr val="595959"/>
              </a:solidFill>
              <a:latin typeface="微软雅黑" panose="020B0503020204020204" pitchFamily="34" charset="-122"/>
              <a:sym typeface="+mn-ea"/>
            </a:endParaRPr>
          </a:p>
          <a:p>
            <a:pPr lvl="1" indent="539750" algn="l">
              <a:lnSpc>
                <a:spcPct val="150000"/>
              </a:lnSpc>
            </a:pPr>
            <a:r>
              <a:rPr lang="zh-CN" altLang="zh-CN" sz="2000" dirty="0">
                <a:solidFill>
                  <a:srgbClr val="595959"/>
                </a:solidFill>
                <a:latin typeface="微软雅黑" panose="020B0503020204020204" pitchFamily="34" charset="-122"/>
                <a:sym typeface="+mn-ea"/>
              </a:rPr>
              <a:t>[LIMIT [初始位置], 记录数]</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578735"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SELECT基本语法讲解</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SELECT基本语法讲解</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000" dirty="0">
                <a:solidFill>
                  <a:srgbClr val="595959"/>
                </a:solidFill>
                <a:latin typeface="微软雅黑" panose="020B0503020204020204" pitchFamily="34" charset="-122"/>
                <a:sym typeface="+mn-ea"/>
              </a:rPr>
              <a:t>其中，</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“属性列表”参数表示需要查询的字段名；</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“表名和视图列表”参数表示从此处指定的表或者视图中查询数据，表和视图可以有多个；</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“条件表达式 1”参数指定查询条件；</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“属性名 1”参数指按该字段中的数据进行分组；</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578735"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SELECT基本语法讲解</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SELECT基本语法讲解</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1600" dirty="0">
                <a:solidFill>
                  <a:srgbClr val="595959"/>
                </a:solidFill>
                <a:latin typeface="微软雅黑" panose="020B0503020204020204" pitchFamily="34" charset="-122"/>
                <a:sym typeface="+mn-ea"/>
              </a:rPr>
              <a:t>“属性名 2”参数指按该字段中的数据进行排序，排序方式由 ASC 和 DESC 两个参数指出；</a:t>
            </a:r>
            <a:endParaRPr lang="zh-CN" altLang="zh-CN" sz="1600" dirty="0">
              <a:solidFill>
                <a:srgbClr val="595959"/>
              </a:solidFill>
              <a:latin typeface="微软雅黑" panose="020B0503020204020204" pitchFamily="34" charset="-122"/>
              <a:sym typeface="+mn-ea"/>
            </a:endParaRPr>
          </a:p>
          <a:p>
            <a:pPr indent="539750" algn="l">
              <a:lnSpc>
                <a:spcPct val="150000"/>
              </a:lnSpc>
            </a:pPr>
            <a:r>
              <a:rPr lang="zh-CN" altLang="zh-CN" sz="1600" dirty="0">
                <a:solidFill>
                  <a:srgbClr val="595959"/>
                </a:solidFill>
                <a:latin typeface="微软雅黑" panose="020B0503020204020204" pitchFamily="34" charset="-122"/>
                <a:sym typeface="+mn-ea"/>
              </a:rPr>
              <a:t>ASC 参数表示按升序的顺序进行排序，这是默认参数；DESC 参数表示按降序进行排序。</a:t>
            </a:r>
            <a:endParaRPr lang="zh-CN" altLang="zh-CN" sz="1600" dirty="0">
              <a:solidFill>
                <a:srgbClr val="595959"/>
              </a:solidFill>
              <a:latin typeface="微软雅黑" panose="020B0503020204020204" pitchFamily="34" charset="-122"/>
              <a:sym typeface="+mn-ea"/>
            </a:endParaRPr>
          </a:p>
          <a:p>
            <a:pPr indent="539750" algn="l">
              <a:lnSpc>
                <a:spcPct val="150000"/>
              </a:lnSpc>
            </a:pPr>
            <a:r>
              <a:rPr lang="zh-CN" altLang="zh-CN" sz="1600" dirty="0">
                <a:solidFill>
                  <a:srgbClr val="595959"/>
                </a:solidFill>
                <a:latin typeface="微软雅黑" panose="020B0503020204020204" pitchFamily="34" charset="-122"/>
                <a:sym typeface="+mn-ea"/>
              </a:rPr>
              <a:t>如果有 WHERE 子句，就按照“条件表达式 1”指定的条件进行查询；</a:t>
            </a:r>
            <a:endParaRPr lang="zh-CN" altLang="zh-CN" sz="1600" dirty="0">
              <a:solidFill>
                <a:srgbClr val="595959"/>
              </a:solidFill>
              <a:latin typeface="微软雅黑" panose="020B0503020204020204" pitchFamily="34" charset="-122"/>
              <a:sym typeface="+mn-ea"/>
            </a:endParaRPr>
          </a:p>
          <a:p>
            <a:pPr indent="539750" algn="l">
              <a:lnSpc>
                <a:spcPct val="150000"/>
              </a:lnSpc>
            </a:pPr>
            <a:r>
              <a:rPr lang="zh-CN" altLang="zh-CN" sz="1600" dirty="0">
                <a:solidFill>
                  <a:srgbClr val="595959"/>
                </a:solidFill>
                <a:latin typeface="微软雅黑" panose="020B0503020204020204" pitchFamily="34" charset="-122"/>
                <a:sym typeface="+mn-ea"/>
              </a:rPr>
              <a:t>如果没有 WHERE 子句，就查询所有记录。</a:t>
            </a:r>
            <a:endParaRPr lang="zh-CN" altLang="zh-CN" sz="1600" dirty="0">
              <a:solidFill>
                <a:srgbClr val="595959"/>
              </a:solidFill>
              <a:latin typeface="微软雅黑" panose="020B0503020204020204" pitchFamily="34" charset="-122"/>
              <a:sym typeface="+mn-ea"/>
            </a:endParaRPr>
          </a:p>
          <a:p>
            <a:pPr indent="539750" algn="l">
              <a:lnSpc>
                <a:spcPct val="150000"/>
              </a:lnSpc>
            </a:pPr>
            <a:r>
              <a:rPr lang="zh-CN" altLang="zh-CN" sz="1600" dirty="0">
                <a:solidFill>
                  <a:srgbClr val="595959"/>
                </a:solidFill>
                <a:latin typeface="微软雅黑" panose="020B0503020204020204" pitchFamily="34" charset="-122"/>
                <a:sym typeface="+mn-ea"/>
              </a:rPr>
              <a:t>如果有 GROUP BY 子句，就按照“属性名 1”指定的字段进行分组；</a:t>
            </a:r>
            <a:endParaRPr lang="zh-CN" altLang="zh-CN" sz="1600" dirty="0">
              <a:solidFill>
                <a:srgbClr val="595959"/>
              </a:solidFill>
              <a:latin typeface="微软雅黑" panose="020B0503020204020204" pitchFamily="34" charset="-122"/>
              <a:sym typeface="+mn-ea"/>
            </a:endParaRPr>
          </a:p>
          <a:p>
            <a:pPr indent="539750" algn="l">
              <a:lnSpc>
                <a:spcPct val="150000"/>
              </a:lnSpc>
            </a:pPr>
            <a:r>
              <a:rPr lang="zh-CN" altLang="zh-CN" sz="1600" dirty="0">
                <a:solidFill>
                  <a:srgbClr val="595959"/>
                </a:solidFill>
                <a:latin typeface="微软雅黑" panose="020B0503020204020204" pitchFamily="34" charset="-122"/>
                <a:sym typeface="+mn-ea"/>
              </a:rPr>
              <a:t>如果 GROUP BY 子句后带着HAVING 关键字，那么只有满足“条件表达式 2”中指定的条件的才能够输出。</a:t>
            </a:r>
            <a:endParaRPr lang="zh-CN" altLang="zh-CN" sz="1600" dirty="0">
              <a:solidFill>
                <a:srgbClr val="595959"/>
              </a:solidFill>
              <a:latin typeface="微软雅黑" panose="020B0503020204020204" pitchFamily="34" charset="-122"/>
              <a:sym typeface="+mn-ea"/>
            </a:endParaRPr>
          </a:p>
          <a:p>
            <a:pPr indent="539750" algn="l">
              <a:lnSpc>
                <a:spcPct val="150000"/>
              </a:lnSpc>
            </a:pPr>
            <a:r>
              <a:rPr lang="zh-CN" altLang="zh-CN" sz="1600" dirty="0">
                <a:solidFill>
                  <a:srgbClr val="595959"/>
                </a:solidFill>
                <a:latin typeface="微软雅黑" panose="020B0503020204020204" pitchFamily="34" charset="-122"/>
                <a:sym typeface="+mn-ea"/>
              </a:rPr>
              <a:t>GROUP BY 子句通常和COUNT()、SUM()等聚合函数一起使用。</a:t>
            </a:r>
            <a:endParaRPr lang="zh-CN" altLang="zh-CN" sz="1600" dirty="0">
              <a:solidFill>
                <a:srgbClr val="595959"/>
              </a:solidFill>
              <a:latin typeface="微软雅黑" panose="020B0503020204020204" pitchFamily="34" charset="-122"/>
              <a:sym typeface="+mn-ea"/>
            </a:endParaRPr>
          </a:p>
          <a:p>
            <a:pPr indent="539750" algn="l">
              <a:lnSpc>
                <a:spcPct val="150000"/>
              </a:lnSpc>
            </a:pPr>
            <a:r>
              <a:rPr lang="zh-CN" altLang="zh-CN" sz="1600" dirty="0">
                <a:solidFill>
                  <a:srgbClr val="595959"/>
                </a:solidFill>
                <a:latin typeface="微软雅黑" panose="020B0503020204020204" pitchFamily="34" charset="-122"/>
                <a:sym typeface="+mn-ea"/>
              </a:rPr>
              <a:t>如果有 ORDER BY 子句，就按照“属性名 2”指定的字段进行排序。</a:t>
            </a:r>
            <a:endParaRPr lang="zh-CN"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578735"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SELECT基本语法讲解</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SELECT基本语法讲解</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400" dirty="0">
                <a:solidFill>
                  <a:srgbClr val="595959"/>
                </a:solidFill>
                <a:latin typeface="微软雅黑" panose="020B0503020204020204" pitchFamily="34" charset="-122"/>
                <a:sym typeface="+mn-ea"/>
              </a:rPr>
              <a:t>示例：SELECT '学号', '姓名' FROM xs;</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解释：此查询将返回所有学生的学号和姓名信息。</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多列查询：SELECT '学号', '姓名', '专业名称' FROM xs;</a:t>
            </a:r>
            <a:endParaRPr lang="zh-CN" altLang="zh-CN" sz="2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578735"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SELECT基本语法讲解</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选择指定的列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400" dirty="0">
                <a:solidFill>
                  <a:srgbClr val="595959"/>
                </a:solidFill>
                <a:latin typeface="微软雅黑" panose="020B0503020204020204" pitchFamily="34" charset="-122"/>
                <a:sym typeface="+mn-ea"/>
              </a:rPr>
              <a:t>IN关键字</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IN关键字用于匹配多个可能的值。</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示例：SELECT * FROM xs WHERE '专业名称' IN ('计算机科学', '数学');</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查询主修专业为计算机科学或数学的所有学生信息。</a:t>
            </a:r>
            <a:endParaRPr lang="zh-CN" altLang="zh-CN" sz="2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226185"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IN关键字</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选择指定的列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400" dirty="0">
                <a:solidFill>
                  <a:srgbClr val="595959"/>
                </a:solidFill>
                <a:latin typeface="微软雅黑" panose="020B0503020204020204" pitchFamily="34" charset="-122"/>
                <a:sym typeface="+mn-ea"/>
              </a:rPr>
              <a:t>BETWEEN AND关键字</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BETWEEN AND用于查找指定范围内的值。</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示例：SELECT * FROM kc WHERE '学分' BETWEEN 2 AND 4;</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查找学分为2到4之间的所有课程记录。</a:t>
            </a:r>
            <a:endParaRPr lang="zh-CN" altLang="zh-CN" sz="2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16992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792095"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BETWEEN AND关键字</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选择指定的列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000" dirty="0">
                <a:solidFill>
                  <a:srgbClr val="595959"/>
                </a:solidFill>
                <a:latin typeface="微软雅黑" panose="020B0503020204020204" pitchFamily="34" charset="-122"/>
                <a:sym typeface="+mn-ea"/>
              </a:rPr>
              <a:t>LIKE关键字与通配符%和_</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LIKE用于基于模式匹配字符串类型数据。</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%代表任意长度字符序列</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_代表单个字符</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示例：SELECT '姓名' FROM xs WHERE '姓名' LIKE '李%';</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找出姓氏为“李”的所有学生名字。</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再如：SELECT '课程名称' FROM kc WHERE '课程名称' LIKE '数据结构_设计';</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匹配课程名称以“数据结构”开头且后面跟着一个字符后跟“设计”的课程记录。</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46456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3060700"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LIKE关键字与通配符%和_</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400" dirty="0">
                <a:solidFill>
                  <a:srgbClr val="595959"/>
                </a:solidFill>
                <a:latin typeface="微软雅黑" panose="020B0503020204020204" pitchFamily="34" charset="-122"/>
                <a:sym typeface="+mn-ea"/>
              </a:rPr>
              <a:t>运算符在</a:t>
            </a:r>
            <a:r>
              <a:rPr lang="en-US" altLang="zh-CN" sz="2400" dirty="0">
                <a:solidFill>
                  <a:srgbClr val="595959"/>
                </a:solidFill>
                <a:latin typeface="微软雅黑" panose="020B0503020204020204" pitchFamily="34" charset="-122"/>
                <a:sym typeface="+mn-ea"/>
              </a:rPr>
              <a:t>MySQL</a:t>
            </a:r>
            <a:r>
              <a:rPr lang="zh-CN" altLang="en-US" sz="2400" dirty="0">
                <a:solidFill>
                  <a:srgbClr val="595959"/>
                </a:solidFill>
                <a:latin typeface="微软雅黑" panose="020B0503020204020204" pitchFamily="34" charset="-122"/>
                <a:sym typeface="+mn-ea"/>
              </a:rPr>
              <a:t>中用于除法操作，且运算结果使用浮点数表示，浮点数的精度等于被除数</a:t>
            </a:r>
            <a:r>
              <a:rPr lang="en-US" altLang="zh-CN" sz="2400" dirty="0">
                <a:solidFill>
                  <a:srgbClr val="595959"/>
                </a:solidFill>
                <a:latin typeface="微软雅黑" panose="020B0503020204020204" pitchFamily="34" charset="-122"/>
                <a:sym typeface="+mn-ea"/>
              </a:rPr>
              <a:t>(“/”</a:t>
            </a:r>
            <a:r>
              <a:rPr lang="zh-CN" altLang="en-US" sz="2400" dirty="0">
                <a:solidFill>
                  <a:srgbClr val="595959"/>
                </a:solidFill>
                <a:latin typeface="微软雅黑" panose="020B0503020204020204" pitchFamily="34" charset="-122"/>
                <a:sym typeface="+mn-ea"/>
              </a:rPr>
              <a:t>运算符左侧的操作数</a:t>
            </a:r>
            <a:r>
              <a:rPr lang="en-US" altLang="zh-CN" sz="2400" dirty="0">
                <a:solidFill>
                  <a:srgbClr val="595959"/>
                </a:solidFill>
                <a:latin typeface="微软雅黑" panose="020B0503020204020204" pitchFamily="34" charset="-122"/>
                <a:sym typeface="+mn-ea"/>
              </a:rPr>
              <a:t>)</a:t>
            </a:r>
            <a:r>
              <a:rPr lang="zh-CN" altLang="en-US" sz="2400" dirty="0">
                <a:solidFill>
                  <a:srgbClr val="595959"/>
                </a:solidFill>
                <a:latin typeface="微软雅黑" panose="020B0503020204020204" pitchFamily="34" charset="-122"/>
                <a:sym typeface="+mn-ea"/>
              </a:rPr>
              <a:t>的精度加上系统变量</a:t>
            </a:r>
            <a:r>
              <a:rPr lang="en-US" altLang="zh-CN" sz="2400" dirty="0">
                <a:solidFill>
                  <a:srgbClr val="595959"/>
                </a:solidFill>
                <a:latin typeface="微软雅黑" panose="020B0503020204020204" pitchFamily="34" charset="-122"/>
                <a:sym typeface="+mn-ea"/>
              </a:rPr>
              <a:t>div_precision_increment</a:t>
            </a:r>
            <a:r>
              <a:rPr lang="zh-CN" altLang="en-US" sz="2400" dirty="0">
                <a:solidFill>
                  <a:srgbClr val="595959"/>
                </a:solidFill>
                <a:latin typeface="微软雅黑" panose="020B0503020204020204" pitchFamily="34" charset="-122"/>
                <a:sym typeface="+mn-ea"/>
              </a:rPr>
              <a:t>设置的除法精度增长值，读者可通过以下</a:t>
            </a:r>
            <a:r>
              <a:rPr lang="en-US" altLang="zh-CN" sz="2400" dirty="0">
                <a:solidFill>
                  <a:srgbClr val="595959"/>
                </a:solidFill>
                <a:latin typeface="微软雅黑" panose="020B0503020204020204" pitchFamily="34" charset="-122"/>
                <a:sym typeface="+mn-ea"/>
              </a:rPr>
              <a:t>SQL</a:t>
            </a:r>
            <a:r>
              <a:rPr lang="zh-CN" altLang="en-US" sz="2400" dirty="0">
                <a:solidFill>
                  <a:srgbClr val="595959"/>
                </a:solidFill>
                <a:latin typeface="微软雅黑" panose="020B0503020204020204" pitchFamily="34" charset="-122"/>
                <a:sym typeface="+mn-ea"/>
              </a:rPr>
              <a:t>语句查找其默认值。</a:t>
            </a:r>
            <a:endParaRPr lang="zh-CN" altLang="en-US" sz="2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307465" cy="398780"/>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a:t>
            </a:r>
            <a:r>
              <a:rPr lang="zh-CN" altLang="en-US" sz="2000" dirty="0">
                <a:solidFill>
                  <a:srgbClr val="1369B2"/>
                </a:solidFill>
                <a:latin typeface="微软雅黑" panose="020B0503020204020204" pitchFamily="34" charset="-122"/>
                <a:ea typeface="微软雅黑" panose="020B0503020204020204" pitchFamily="34" charset="-122"/>
              </a:rPr>
              <a:t>运算</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6.1.1  </a:t>
            </a:r>
            <a:r>
              <a:rPr sz="2400" b="1"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选择指定的列</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000" dirty="0">
                <a:solidFill>
                  <a:srgbClr val="595959"/>
                </a:solidFill>
                <a:latin typeface="微软雅黑" panose="020B0503020204020204" pitchFamily="34" charset="-122"/>
                <a:sym typeface="+mn-ea"/>
              </a:rPr>
              <a:t>IS NULL关键字</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IS NULL用于查找空值。</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示例：SELECT '学号' FROM xs_kc WHERE '成绩' IS NULL;</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找出所有未录入成绩的学生及其对应的学号。</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898015"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IS NULL关键字</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选择指定的列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000" dirty="0">
                <a:solidFill>
                  <a:srgbClr val="595959"/>
                </a:solidFill>
                <a:latin typeface="微软雅黑" panose="020B0503020204020204" pitchFamily="34" charset="-122"/>
                <a:sym typeface="+mn-ea"/>
              </a:rPr>
              <a:t>逻辑运算符AND、OR</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AND用于同时满足多个条件。</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示例：</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SELECT '学号', '课程号' FROM xs_kc WHERE '成绩' &gt; 85 AND '获得学分' &gt;= 3;</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查询学生成绩高于85分且所获学分大于等于3分的成绩记录。</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OR用于满足任一条件即可。</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示例：SELECT '学号' FROM xs WHERE '性别' = '女' OR '总学分' &gt; 150;</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查找性别为女或者总学分超过150分的学生学号。</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658110"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逻辑运算符AND、OR</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2890520"/>
            <a:chOff x="8472" y="5316"/>
            <a:chExt cx="9744" cy="4552"/>
          </a:xfrm>
        </p:grpSpPr>
        <p:sp>
          <p:nvSpPr>
            <p:cNvPr id="15" name="TextBox 35"/>
            <p:cNvSpPr txBox="1">
              <a:spLocks noChangeArrowheads="1"/>
            </p:cNvSpPr>
            <p:nvPr/>
          </p:nvSpPr>
          <p:spPr bwMode="auto">
            <a:xfrm>
              <a:off x="9159" y="5316"/>
              <a:ext cx="9057" cy="4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存储在数据库的海量数据，不仅可以根据项目需求实现数据的简单增、删、改、查操作</a:t>
              </a:r>
              <a:r>
                <a:rPr lang="en-US" altLang="zh-CN" sz="2000" dirty="0">
                  <a:solidFill>
                    <a:srgbClr val="595959"/>
                  </a:solidFill>
                  <a:latin typeface="微软雅黑" panose="020B0503020204020204" pitchFamily="34" charset="-122"/>
                  <a:ea typeface="微软雅黑" panose="020B0503020204020204" pitchFamily="34" charset="-122"/>
                </a:rPr>
                <a:t>,</a:t>
              </a:r>
              <a:r>
                <a:rPr lang="zh-CN" altLang="en-US" sz="2000" dirty="0">
                  <a:solidFill>
                    <a:srgbClr val="595959"/>
                  </a:solidFill>
                  <a:latin typeface="微软雅黑" panose="020B0503020204020204" pitchFamily="34" charset="-122"/>
                  <a:ea typeface="微软雅黑" panose="020B0503020204020204" pitchFamily="34" charset="-122"/>
                </a:rPr>
                <a:t>还可用于数据的统计分析</a:t>
              </a:r>
              <a:r>
                <a:rPr lang="en-US" altLang="zh-CN" sz="2000" dirty="0">
                  <a:solidFill>
                    <a:srgbClr val="595959"/>
                  </a:solidFill>
                  <a:latin typeface="微软雅黑" panose="020B0503020204020204" pitchFamily="34" charset="-122"/>
                  <a:ea typeface="微软雅黑" panose="020B0503020204020204" pitchFamily="34" charset="-122"/>
                </a:rPr>
                <a:t>,</a:t>
              </a:r>
              <a:r>
                <a:rPr lang="zh-CN" altLang="en-US" sz="2000" dirty="0">
                  <a:solidFill>
                    <a:srgbClr val="595959"/>
                  </a:solidFill>
                  <a:latin typeface="微软雅黑" panose="020B0503020204020204" pitchFamily="34" charset="-122"/>
                  <a:ea typeface="微软雅黑" panose="020B0503020204020204" pitchFamily="34" charset="-122"/>
                </a:rPr>
                <a:t>让每条数据变得更有价值。例如，电商网站根据用户的偏好（经常浏览</a:t>
              </a:r>
              <a:r>
                <a:rPr lang="en-US" altLang="zh-CN" sz="2000" dirty="0">
                  <a:solidFill>
                    <a:srgbClr val="595959"/>
                  </a:solidFill>
                  <a:latin typeface="微软雅黑" panose="020B0503020204020204" pitchFamily="34" charset="-122"/>
                  <a:ea typeface="微软雅黑" panose="020B0503020204020204" pitchFamily="34" charset="-122"/>
                </a:rPr>
                <a:t>/</a:t>
              </a:r>
              <a:r>
                <a:rPr lang="zh-CN" altLang="en-US" sz="2000" dirty="0">
                  <a:solidFill>
                    <a:srgbClr val="595959"/>
                  </a:solidFill>
                  <a:latin typeface="微软雅黑" panose="020B0503020204020204" pitchFamily="34" charset="-122"/>
                  <a:ea typeface="微软雅黑" panose="020B0503020204020204" pitchFamily="34" charset="-122"/>
                </a:rPr>
                <a:t>购买的商品种类）为其推荐最新最火爆的商品。在</a:t>
              </a:r>
              <a:r>
                <a:rPr lang="en-US" altLang="zh-CN" sz="2000" dirty="0">
                  <a:solidFill>
                    <a:srgbClr val="595959"/>
                  </a:solidFill>
                  <a:latin typeface="微软雅黑" panose="020B0503020204020204" pitchFamily="34" charset="-122"/>
                  <a:ea typeface="微软雅黑" panose="020B0503020204020204" pitchFamily="34" charset="-122"/>
                </a:rPr>
                <a:t>MySQL</a:t>
              </a:r>
              <a:r>
                <a:rPr lang="zh-CN" altLang="en-US" sz="2000" dirty="0">
                  <a:solidFill>
                    <a:srgbClr val="595959"/>
                  </a:solidFill>
                  <a:latin typeface="微软雅黑" panose="020B0503020204020204" pitchFamily="34" charset="-122"/>
                  <a:ea typeface="微软雅黑" panose="020B0503020204020204" pitchFamily="34" charset="-122"/>
                </a:rPr>
                <a:t>中提供分组操作的目的就是为了统计，其中为了方便统计还提供了大量的聚合函数。</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`ORDER BY`是SQL查询语句中不可或缺的部分，用于对查询结果按照指定列的值进行升序或降序排序。</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000" dirty="0">
                <a:solidFill>
                  <a:srgbClr val="595959"/>
                </a:solidFill>
                <a:latin typeface="微软雅黑" panose="020B0503020204020204" pitchFamily="34" charset="-122"/>
                <a:sym typeface="+mn-ea"/>
              </a:rPr>
              <a:t>例如，在一个学生信息表中，如果我们希望按照学生的姓名拼音顺序展示所有记录：</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    SELECT * </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    FROM `学生信息表`</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    ORDER BY `姓名` ASC; -- 默认为ASC（升序），也可写为DESC（降序）</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957195" cy="398780"/>
          </a:xfrm>
          <a:prstGeom prst="rect">
            <a:avLst/>
          </a:prstGeom>
          <a:noFill/>
        </p:spPr>
        <p:txBody>
          <a:bodyPr wrap="none" rtlCol="0">
            <a:spAutoFit/>
          </a:bodyPr>
          <a:lstStyle/>
          <a:p>
            <a:pPr algn="l"/>
            <a:r>
              <a:rPr lang="en-US" sz="2000" dirty="0">
                <a:solidFill>
                  <a:srgbClr val="1369B2"/>
                </a:solidFill>
                <a:latin typeface="微软雅黑" panose="020B0503020204020204" pitchFamily="34" charset="-122"/>
                <a:ea typeface="微软雅黑" panose="020B0503020204020204" pitchFamily="34" charset="-122"/>
              </a:rPr>
              <a:t>ORDER BY</a:t>
            </a:r>
            <a:r>
              <a:rPr sz="2000" dirty="0">
                <a:solidFill>
                  <a:srgbClr val="1369B2"/>
                </a:solidFill>
                <a:latin typeface="微软雅黑" panose="020B0503020204020204" pitchFamily="34" charset="-122"/>
                <a:ea typeface="微软雅黑" panose="020B0503020204020204" pitchFamily="34" charset="-122"/>
              </a:rPr>
              <a:t>基本语法讲解</a:t>
            </a:r>
            <a:endParaRPr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000" dirty="0">
                <a:solidFill>
                  <a:srgbClr val="595959"/>
                </a:solidFill>
                <a:latin typeface="微软雅黑" panose="020B0503020204020204" pitchFamily="34" charset="-122"/>
                <a:sym typeface="+mn-ea"/>
              </a:rPr>
              <a:t>- 同时，可以针对多个列进行排序，并且每个列的排序方向可独立设定。</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如按年级升序排列，再按成绩降序排列：</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    SELECT * </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    FROM `学生成绩表`</a:t>
            </a:r>
            <a:endParaRPr lang="zh-CN" altLang="zh-CN" sz="2000" dirty="0">
              <a:solidFill>
                <a:srgbClr val="595959"/>
              </a:solidFill>
              <a:latin typeface="微软雅黑" panose="020B0503020204020204" pitchFamily="34" charset="-122"/>
              <a:sym typeface="+mn-ea"/>
            </a:endParaRPr>
          </a:p>
          <a:p>
            <a:pPr indent="539750" algn="l">
              <a:lnSpc>
                <a:spcPct val="150000"/>
              </a:lnSpc>
            </a:pPr>
            <a:r>
              <a:rPr lang="zh-CN" altLang="zh-CN" sz="2000" dirty="0">
                <a:solidFill>
                  <a:srgbClr val="595959"/>
                </a:solidFill>
                <a:latin typeface="微软雅黑" panose="020B0503020204020204" pitchFamily="34" charset="-122"/>
                <a:sym typeface="+mn-ea"/>
              </a:rPr>
              <a:t>    ORDER BY `年级` ASC, `成绩` DESC;</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2957195" cy="398780"/>
          </a:xfrm>
          <a:prstGeom prst="rect">
            <a:avLst/>
          </a:prstGeom>
          <a:noFill/>
        </p:spPr>
        <p:txBody>
          <a:bodyPr wrap="none" rtlCol="0">
            <a:spAutoFit/>
          </a:bodyPr>
          <a:p>
            <a:pPr algn="l"/>
            <a:r>
              <a:rPr lang="en-US" sz="2000" dirty="0">
                <a:solidFill>
                  <a:srgbClr val="1369B2"/>
                </a:solidFill>
                <a:latin typeface="微软雅黑" panose="020B0503020204020204" pitchFamily="34" charset="-122"/>
                <a:ea typeface="微软雅黑" panose="020B0503020204020204" pitchFamily="34" charset="-122"/>
              </a:rPr>
              <a:t>ORDER BY</a:t>
            </a:r>
            <a:r>
              <a:rPr sz="2000" dirty="0">
                <a:solidFill>
                  <a:srgbClr val="1369B2"/>
                </a:solidFill>
                <a:latin typeface="微软雅黑" panose="020B0503020204020204" pitchFamily="34" charset="-122"/>
                <a:ea typeface="微软雅黑" panose="020B0503020204020204" pitchFamily="34" charset="-122"/>
              </a:rPr>
              <a:t>基本语法讲解</a:t>
            </a:r>
            <a:endParaRPr sz="2000" dirty="0">
              <a:solidFill>
                <a:srgbClr val="1369B2"/>
              </a:solidFill>
              <a:latin typeface="微软雅黑" panose="020B0503020204020204" pitchFamily="34" charset="-122"/>
              <a:ea typeface="微软雅黑" panose="020B0503020204020204" pitchFamily="34" charset="-122"/>
            </a:endParaRPr>
          </a:p>
        </p:txBody>
      </p:sp>
      <p:sp>
        <p:nvSpPr>
          <p:cNvPr id="2"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聚合函数</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4" name="表格 3"/>
          <p:cNvGraphicFramePr/>
          <p:nvPr>
            <p:custDataLst>
              <p:tags r:id="rId2"/>
            </p:custDataLst>
          </p:nvPr>
        </p:nvGraphicFramePr>
        <p:xfrm>
          <a:off x="1584960" y="2566670"/>
          <a:ext cx="9026525" cy="3697605"/>
        </p:xfrm>
        <a:graphic>
          <a:graphicData uri="http://schemas.openxmlformats.org/drawingml/2006/table">
            <a:tbl>
              <a:tblPr/>
              <a:tblGrid>
                <a:gridCol w="2401570"/>
                <a:gridCol w="6624955"/>
              </a:tblGrid>
              <a:tr h="410845">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函数名</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175260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描</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1084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COUNT</a:t>
                      </a:r>
                      <a:r>
                        <a:rPr lang="en-US" altLang="zh-CN" sz="900">
                          <a:solidFill>
                            <a:srgbClr val="000000"/>
                          </a:solidFill>
                          <a:latin typeface="Times New Roman" panose="02020603050405020304"/>
                          <a:ea typeface="Times New Roman" panose="02020603050405020304"/>
                        </a:rPr>
                        <a:t>()</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返回参数字段的数量，不统计为</a:t>
                      </a:r>
                      <a:r>
                        <a:rPr lang="en-US" altLang="zh-CN" sz="900">
                          <a:solidFill>
                            <a:srgbClr val="000000"/>
                          </a:solidFill>
                          <a:latin typeface="Times New Roman" panose="02020603050405020304"/>
                          <a:ea typeface="Times New Roman" panose="02020603050405020304"/>
                        </a:rPr>
                        <a:t>NULL</a:t>
                      </a:r>
                      <a:r>
                        <a:rPr lang="zh-CN" sz="900">
                          <a:solidFill>
                            <a:srgbClr val="000000"/>
                          </a:solidFill>
                          <a:latin typeface="宋体" panose="02010600030101010101" pitchFamily="2" charset="-122"/>
                          <a:ea typeface="宋体" panose="02010600030101010101" pitchFamily="2" charset="-122"/>
                        </a:rPr>
                        <a:t>的记录</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1084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SUM</a:t>
                      </a:r>
                      <a:r>
                        <a:rPr lang="en-US" altLang="zh-CN" sz="900">
                          <a:solidFill>
                            <a:srgbClr val="000000"/>
                          </a:solidFill>
                          <a:latin typeface="Times New Roman" panose="02020603050405020304"/>
                          <a:ea typeface="Times New Roman" panose="02020603050405020304"/>
                        </a:rPr>
                        <a:t>()</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返回参数字段之和</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1084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AVG</a:t>
                      </a:r>
                      <a:r>
                        <a:rPr lang="en-US" altLang="zh-CN" sz="900">
                          <a:solidFill>
                            <a:srgbClr val="000000"/>
                          </a:solidFill>
                          <a:latin typeface="Times New Roman" panose="02020603050405020304"/>
                          <a:ea typeface="Times New Roman" panose="02020603050405020304"/>
                        </a:rPr>
                        <a:t>()</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返回参数字段的平均值</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1084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MAX</a:t>
                      </a:r>
                      <a:r>
                        <a:rPr lang="en-US" altLang="zh-CN" sz="900">
                          <a:solidFill>
                            <a:srgbClr val="000000"/>
                          </a:solidFill>
                          <a:latin typeface="Times New Roman" panose="02020603050405020304"/>
                          <a:ea typeface="Times New Roman" panose="02020603050405020304"/>
                        </a:rPr>
                        <a:t>()</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返回参数字段的最大值</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1084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MIN</a:t>
                      </a:r>
                      <a:r>
                        <a:rPr lang="en-US" altLang="zh-CN" sz="900">
                          <a:solidFill>
                            <a:srgbClr val="000000"/>
                          </a:solidFill>
                          <a:latin typeface="Times New Roman" panose="02020603050405020304"/>
                          <a:ea typeface="Times New Roman" panose="02020603050405020304"/>
                        </a:rPr>
                        <a:t>()</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返回参数字段的最小值</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1084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GR</a:t>
                      </a:r>
                      <a:r>
                        <a:rPr lang="en-US" altLang="zh-CN" sz="900">
                          <a:solidFill>
                            <a:srgbClr val="000000"/>
                          </a:solidFill>
                          <a:latin typeface="Times New Roman" panose="02020603050405020304"/>
                          <a:ea typeface="Times New Roman" panose="02020603050405020304"/>
                        </a:rPr>
                        <a:t>O</a:t>
                      </a:r>
                      <a:r>
                        <a:rPr lang="en-US" altLang="zh-CN" sz="900">
                          <a:solidFill>
                            <a:srgbClr val="000000"/>
                          </a:solidFill>
                          <a:latin typeface="Times New Roman" panose="02020603050405020304"/>
                          <a:ea typeface="Times New Roman" panose="02020603050405020304"/>
                        </a:rPr>
                        <a:t>UP_CONCAT</a:t>
                      </a:r>
                      <a:r>
                        <a:rPr lang="en-US" altLang="zh-CN" sz="900">
                          <a:solidFill>
                            <a:srgbClr val="000000"/>
                          </a:solidFill>
                          <a:latin typeface="Times New Roman" panose="02020603050405020304"/>
                          <a:ea typeface="Times New Roman" panose="02020603050405020304"/>
                        </a:rPr>
                        <a:t>()</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返回符合条件的参数字段值的连接字符串</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1084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JS</a:t>
                      </a:r>
                      <a:r>
                        <a:rPr lang="en-US" altLang="zh-CN" sz="900">
                          <a:solidFill>
                            <a:srgbClr val="000000"/>
                          </a:solidFill>
                          <a:latin typeface="Times New Roman" panose="02020603050405020304"/>
                          <a:ea typeface="Times New Roman" panose="02020603050405020304"/>
                        </a:rPr>
                        <a:t>O</a:t>
                      </a:r>
                      <a:r>
                        <a:rPr lang="en-US" altLang="zh-CN" sz="900">
                          <a:solidFill>
                            <a:srgbClr val="000000"/>
                          </a:solidFill>
                          <a:latin typeface="Times New Roman" panose="02020603050405020304"/>
                          <a:ea typeface="Times New Roman" panose="02020603050405020304"/>
                        </a:rPr>
                        <a:t>N_ARRAYAGG</a:t>
                      </a:r>
                      <a:r>
                        <a:rPr lang="en-US" altLang="zh-CN" sz="900">
                          <a:solidFill>
                            <a:srgbClr val="000000"/>
                          </a:solidFill>
                          <a:latin typeface="Times New Roman" panose="02020603050405020304"/>
                          <a:ea typeface="Times New Roman" panose="02020603050405020304"/>
                        </a:rPr>
                        <a:t>()</a:t>
                      </a:r>
                      <a:endParaRPr lang="en-US" altLang="zh-CN" sz="900">
                        <a:solidFill>
                          <a:srgbClr val="000000"/>
                        </a:solidFill>
                        <a:latin typeface="Times New Roman" panose="02020603050405020304"/>
                        <a:ea typeface="Times New Roman" panose="02020603050405020304"/>
                      </a:endParaRPr>
                    </a:p>
                  </a:txBody>
                  <a:tcPr marL="6350" marR="6350" marT="0" marB="0" anchor="b"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将符合条件的参数字段值作为单个</a:t>
                      </a:r>
                      <a:r>
                        <a:rPr lang="en-US" altLang="zh-CN" sz="900">
                          <a:solidFill>
                            <a:srgbClr val="000000"/>
                          </a:solidFill>
                          <a:latin typeface="Times New Roman" panose="02020603050405020304"/>
                          <a:ea typeface="Times New Roman" panose="02020603050405020304"/>
                        </a:rPr>
                        <a:t>JSON</a:t>
                      </a:r>
                      <a:r>
                        <a:rPr lang="zh-CN" sz="900">
                          <a:solidFill>
                            <a:srgbClr val="000000"/>
                          </a:solidFill>
                          <a:latin typeface="宋体" panose="02010600030101010101" pitchFamily="2" charset="-122"/>
                          <a:ea typeface="宋体" panose="02010600030101010101" pitchFamily="2" charset="-122"/>
                        </a:rPr>
                        <a:t>数组返回，</a:t>
                      </a:r>
                      <a:r>
                        <a:rPr lang="en-US" altLang="zh-CN" sz="900">
                          <a:solidFill>
                            <a:srgbClr val="000000"/>
                          </a:solidFill>
                          <a:latin typeface="Times New Roman" panose="02020603050405020304"/>
                          <a:ea typeface="Times New Roman" panose="02020603050405020304"/>
                        </a:rPr>
                        <a:t>MySQL 5.7.</a:t>
                      </a:r>
                      <a:r>
                        <a:rPr lang="en-US" altLang="zh-CN" sz="900">
                          <a:solidFill>
                            <a:srgbClr val="000000"/>
                          </a:solidFill>
                          <a:latin typeface="Times New Roman" panose="02020603050405020304"/>
                          <a:ea typeface="Times New Roman" panose="02020603050405020304"/>
                        </a:rPr>
                        <a:t>22</a:t>
                      </a:r>
                      <a:r>
                        <a:rPr lang="zh-CN" sz="900">
                          <a:solidFill>
                            <a:srgbClr val="000000"/>
                          </a:solidFill>
                          <a:latin typeface="宋体" panose="02010600030101010101" pitchFamily="2" charset="-122"/>
                          <a:ea typeface="宋体" panose="02010600030101010101" pitchFamily="2" charset="-122"/>
                        </a:rPr>
                        <a:t>新增</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b"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1084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JS</a:t>
                      </a:r>
                      <a:r>
                        <a:rPr lang="en-US" altLang="zh-CN" sz="900">
                          <a:solidFill>
                            <a:srgbClr val="000000"/>
                          </a:solidFill>
                          <a:latin typeface="Times New Roman" panose="02020603050405020304"/>
                          <a:ea typeface="Times New Roman" panose="02020603050405020304"/>
                        </a:rPr>
                        <a:t>O</a:t>
                      </a:r>
                      <a:r>
                        <a:rPr lang="en-US" altLang="zh-CN" sz="900">
                          <a:solidFill>
                            <a:srgbClr val="000000"/>
                          </a:solidFill>
                          <a:latin typeface="Times New Roman" panose="02020603050405020304"/>
                          <a:ea typeface="Times New Roman" panose="02020603050405020304"/>
                        </a:rPr>
                        <a:t>N_</a:t>
                      </a:r>
                      <a:r>
                        <a:rPr lang="en-US" altLang="zh-CN" sz="900">
                          <a:solidFill>
                            <a:srgbClr val="000000"/>
                          </a:solidFill>
                          <a:latin typeface="Times New Roman" panose="02020603050405020304"/>
                          <a:ea typeface="Times New Roman" panose="02020603050405020304"/>
                        </a:rPr>
                        <a:t>O</a:t>
                      </a:r>
                      <a:r>
                        <a:rPr lang="en-US" altLang="zh-CN" sz="900">
                          <a:solidFill>
                            <a:srgbClr val="000000"/>
                          </a:solidFill>
                          <a:latin typeface="Times New Roman" panose="02020603050405020304"/>
                          <a:ea typeface="Times New Roman" panose="02020603050405020304"/>
                        </a:rPr>
                        <a:t>BJECTAGG</a:t>
                      </a:r>
                      <a:r>
                        <a:rPr lang="en-US" altLang="zh-CN" sz="900">
                          <a:solidFill>
                            <a:srgbClr val="000000"/>
                          </a:solidFill>
                          <a:latin typeface="Times New Roman" panose="02020603050405020304"/>
                          <a:ea typeface="Times New Roman" panose="02020603050405020304"/>
                        </a:rPr>
                        <a:t>()</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将符合条件的参数字段值作为单个</a:t>
                      </a:r>
                      <a:r>
                        <a:rPr lang="en-US" altLang="zh-CN" sz="900">
                          <a:solidFill>
                            <a:srgbClr val="000000"/>
                          </a:solidFill>
                          <a:latin typeface="Times New Roman" panose="02020603050405020304"/>
                          <a:ea typeface="Times New Roman" panose="02020603050405020304"/>
                        </a:rPr>
                        <a:t>JSON</a:t>
                      </a:r>
                      <a:r>
                        <a:rPr lang="zh-CN" sz="900">
                          <a:solidFill>
                            <a:srgbClr val="000000"/>
                          </a:solidFill>
                          <a:latin typeface="宋体" panose="02010600030101010101" pitchFamily="2" charset="-122"/>
                          <a:ea typeface="宋体" panose="02010600030101010101" pitchFamily="2" charset="-122"/>
                        </a:rPr>
                        <a:t>对象返回，</a:t>
                      </a:r>
                      <a:r>
                        <a:rPr lang="en-US" altLang="zh-CN" sz="900">
                          <a:solidFill>
                            <a:srgbClr val="000000"/>
                          </a:solidFill>
                          <a:latin typeface="Times New Roman" panose="02020603050405020304"/>
                          <a:ea typeface="Times New Roman" panose="02020603050405020304"/>
                        </a:rPr>
                        <a:t>MySQL 5.7.</a:t>
                      </a:r>
                      <a:r>
                        <a:rPr lang="en-US" altLang="zh-CN" sz="900">
                          <a:solidFill>
                            <a:srgbClr val="000000"/>
                          </a:solidFill>
                          <a:latin typeface="Times New Roman" panose="02020603050405020304"/>
                          <a:ea typeface="Times New Roman" panose="02020603050405020304"/>
                        </a:rPr>
                        <a:t>22</a:t>
                      </a:r>
                      <a:r>
                        <a:rPr lang="zh-CN" sz="900">
                          <a:solidFill>
                            <a:srgbClr val="000000"/>
                          </a:solidFill>
                          <a:latin typeface="宋体" panose="02010600030101010101" pitchFamily="2" charset="-122"/>
                          <a:ea typeface="宋体" panose="02010600030101010101" pitchFamily="2" charset="-122"/>
                        </a:rPr>
                        <a:t>新增</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dirty="0">
                <a:solidFill>
                  <a:srgbClr val="595959"/>
                </a:solidFill>
                <a:latin typeface="微软雅黑" panose="020B0503020204020204" pitchFamily="34" charset="-122"/>
                <a:sym typeface="+mn-ea"/>
              </a:rPr>
              <a:t>mysql&gt; SELECT MAX(`</a:t>
            </a:r>
            <a:r>
              <a:rPr lang="zh-CN" altLang="en-US" dirty="0">
                <a:solidFill>
                  <a:srgbClr val="595959"/>
                </a:solidFill>
                <a:latin typeface="微软雅黑" panose="020B0503020204020204" pitchFamily="34" charset="-122"/>
                <a:sym typeface="+mn-ea"/>
              </a:rPr>
              <a:t>成绩</a:t>
            </a:r>
            <a:r>
              <a:rPr lang="en-US" altLang="zh-CN" dirty="0">
                <a:solidFill>
                  <a:srgbClr val="595959"/>
                </a:solidFill>
                <a:latin typeface="微软雅黑" panose="020B0503020204020204" pitchFamily="34" charset="-122"/>
                <a:sym typeface="+mn-ea"/>
              </a:rPr>
              <a:t>`), MIN(`</a:t>
            </a:r>
            <a:r>
              <a:rPr lang="zh-CN" altLang="en-US" dirty="0">
                <a:solidFill>
                  <a:srgbClr val="595959"/>
                </a:solidFill>
                <a:latin typeface="微软雅黑" panose="020B0503020204020204" pitchFamily="34" charset="-122"/>
                <a:sym typeface="+mn-ea"/>
              </a:rPr>
              <a:t>成绩</a:t>
            </a:r>
            <a:r>
              <a:rPr lang="en-US" altLang="zh-CN" dirty="0">
                <a:solidFill>
                  <a:srgbClr val="595959"/>
                </a:solidFill>
                <a:latin typeface="微软雅黑" panose="020B0503020204020204" pitchFamily="34" charset="-122"/>
                <a:sym typeface="+mn-ea"/>
              </a:rPr>
              <a:t>`) FROM xs_kc;</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 MAX(`</a:t>
            </a:r>
            <a:r>
              <a:rPr lang="zh-CN" altLang="en-US" dirty="0">
                <a:solidFill>
                  <a:srgbClr val="595959"/>
                </a:solidFill>
                <a:latin typeface="微软雅黑" panose="020B0503020204020204" pitchFamily="34" charset="-122"/>
                <a:sym typeface="+mn-ea"/>
              </a:rPr>
              <a:t>成绩</a:t>
            </a:r>
            <a:r>
              <a:rPr lang="en-US" altLang="zh-CN" dirty="0">
                <a:solidFill>
                  <a:srgbClr val="595959"/>
                </a:solidFill>
                <a:latin typeface="微软雅黑" panose="020B0503020204020204" pitchFamily="34" charset="-122"/>
                <a:sym typeface="+mn-ea"/>
              </a:rPr>
              <a:t>`)   | MIN(`</a:t>
            </a:r>
            <a:r>
              <a:rPr lang="zh-CN" altLang="en-US" dirty="0">
                <a:solidFill>
                  <a:srgbClr val="595959"/>
                </a:solidFill>
                <a:latin typeface="微软雅黑" panose="020B0503020204020204" pitchFamily="34" charset="-122"/>
                <a:sym typeface="+mn-ea"/>
              </a:rPr>
              <a:t>成绩</a:t>
            </a:r>
            <a:r>
              <a:rPr lang="en-US" altLang="zh-CN" dirty="0">
                <a:solidFill>
                  <a:srgbClr val="595959"/>
                </a:solidFill>
                <a:latin typeface="微软雅黑" panose="020B0503020204020204" pitchFamily="34" charset="-122"/>
                <a:sym typeface="+mn-ea"/>
              </a:rPr>
              <a:t>`)   |</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            95 |            60 |</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1 row in set (0.00 sec)</a:t>
            </a:r>
            <a:endParaRPr lang="en-US" altLang="zh-CN"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198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聚合函数</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600" dirty="0">
                <a:solidFill>
                  <a:srgbClr val="595959"/>
                </a:solidFill>
                <a:latin typeface="微软雅黑" panose="020B0503020204020204" pitchFamily="34" charset="-122"/>
                <a:sym typeface="+mn-ea"/>
              </a:rPr>
              <a:t>mysql&gt; SELECT `</a:t>
            </a:r>
            <a:r>
              <a:rPr lang="zh-CN" altLang="en-US" sz="1600" dirty="0">
                <a:solidFill>
                  <a:srgbClr val="595959"/>
                </a:solidFill>
                <a:latin typeface="微软雅黑" panose="020B0503020204020204" pitchFamily="34" charset="-122"/>
                <a:sym typeface="+mn-ea"/>
              </a:rPr>
              <a:t>课程号</a:t>
            </a:r>
            <a:r>
              <a:rPr lang="en-US" altLang="zh-CN" sz="1600" dirty="0">
                <a:solidFill>
                  <a:srgbClr val="595959"/>
                </a:solidFill>
                <a:latin typeface="微软雅黑" panose="020B0503020204020204" pitchFamily="34" charset="-122"/>
                <a:sym typeface="+mn-ea"/>
              </a:rPr>
              <a:t>`, MAX(</a:t>
            </a:r>
            <a:r>
              <a:rPr lang="zh-CN" altLang="en-US" sz="1600" dirty="0">
                <a:solidFill>
                  <a:srgbClr val="595959"/>
                </a:solidFill>
                <a:latin typeface="微软雅黑" panose="020B0503020204020204" pitchFamily="34" charset="-122"/>
                <a:sym typeface="+mn-ea"/>
              </a:rPr>
              <a:t>成绩</a:t>
            </a:r>
            <a:r>
              <a:rPr lang="en-US" altLang="zh-CN" sz="1600" dirty="0">
                <a:solidFill>
                  <a:srgbClr val="595959"/>
                </a:solidFill>
                <a:latin typeface="微软雅黑" panose="020B0503020204020204" pitchFamily="34" charset="-122"/>
                <a:sym typeface="+mn-ea"/>
              </a:rPr>
              <a:t>), MIN(</a:t>
            </a:r>
            <a:r>
              <a:rPr lang="zh-CN" altLang="en-US" sz="1600" dirty="0">
                <a:solidFill>
                  <a:srgbClr val="595959"/>
                </a:solidFill>
                <a:latin typeface="微软雅黑" panose="020B0503020204020204" pitchFamily="34" charset="-122"/>
                <a:sym typeface="+mn-ea"/>
              </a:rPr>
              <a:t>成绩</a:t>
            </a: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FROM xs_kc GROUP BY `</a:t>
            </a:r>
            <a:r>
              <a:rPr lang="zh-CN" altLang="en-US" sz="1600" dirty="0">
                <a:solidFill>
                  <a:srgbClr val="595959"/>
                </a:solidFill>
                <a:latin typeface="微软雅黑" panose="020B0503020204020204" pitchFamily="34" charset="-122"/>
                <a:sym typeface="+mn-ea"/>
              </a:rPr>
              <a:t>课程号</a:t>
            </a:r>
            <a:r>
              <a:rPr lang="en-US" altLang="zh-CN" sz="1600" dirty="0">
                <a:solidFill>
                  <a:srgbClr val="595959"/>
                </a:solidFill>
                <a:latin typeface="微软雅黑" panose="020B0503020204020204" pitchFamily="34" charset="-122"/>
                <a:sym typeface="+mn-ea"/>
              </a:rPr>
              <a:t>` HAVING COUNT( * ) &gt;2;</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课程号</a:t>
            </a:r>
            <a:r>
              <a:rPr lang="en-US" altLang="zh-CN" sz="1600" dirty="0">
                <a:solidFill>
                  <a:srgbClr val="595959"/>
                </a:solidFill>
                <a:latin typeface="微软雅黑" panose="020B0503020204020204" pitchFamily="34" charset="-122"/>
                <a:sym typeface="+mn-ea"/>
              </a:rPr>
              <a:t>    | MAX(</a:t>
            </a:r>
            <a:r>
              <a:rPr lang="zh-CN" altLang="en-US" sz="1600" dirty="0">
                <a:solidFill>
                  <a:srgbClr val="595959"/>
                </a:solidFill>
                <a:latin typeface="微软雅黑" panose="020B0503020204020204" pitchFamily="34" charset="-122"/>
                <a:sym typeface="+mn-ea"/>
              </a:rPr>
              <a:t>成绩</a:t>
            </a:r>
            <a:r>
              <a:rPr lang="en-US" altLang="zh-CN" sz="1600" dirty="0">
                <a:solidFill>
                  <a:srgbClr val="595959"/>
                </a:solidFill>
                <a:latin typeface="微软雅黑" panose="020B0503020204020204" pitchFamily="34" charset="-122"/>
                <a:sym typeface="+mn-ea"/>
              </a:rPr>
              <a:t>)   | MIN(</a:t>
            </a:r>
            <a:r>
              <a:rPr lang="zh-CN" altLang="en-US" sz="1600" dirty="0">
                <a:solidFill>
                  <a:srgbClr val="595959"/>
                </a:solidFill>
                <a:latin typeface="微软雅黑" panose="020B0503020204020204" pitchFamily="34" charset="-122"/>
                <a:sym typeface="+mn-ea"/>
              </a:rPr>
              <a:t>成绩</a:t>
            </a:r>
            <a:r>
              <a:rPr lang="en-US" altLang="zh-CN" sz="1600" dirty="0">
                <a:solidFill>
                  <a:srgbClr val="595959"/>
                </a:solidFill>
                <a:latin typeface="微软雅黑" panose="020B0503020204020204" pitchFamily="34" charset="-122"/>
                <a:sym typeface="+mn-ea"/>
              </a:rPr>
              <a:t>)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101       |          95 |          62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102       |          90 |          64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206       |          89 |          60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3 rows in set (0.00 sec)</a:t>
            </a:r>
            <a:endParaRPr lang="en-US"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198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聚合函数</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400" dirty="0">
                <a:solidFill>
                  <a:srgbClr val="595959"/>
                </a:solidFill>
                <a:latin typeface="微软雅黑" panose="020B0503020204020204" pitchFamily="34" charset="-122"/>
                <a:sym typeface="+mn-ea"/>
              </a:rPr>
              <a:t>比较函数在</a:t>
            </a:r>
            <a:r>
              <a:rPr lang="en-US" altLang="zh-CN" sz="2400" dirty="0">
                <a:solidFill>
                  <a:srgbClr val="595959"/>
                </a:solidFill>
                <a:latin typeface="微软雅黑" panose="020B0503020204020204" pitchFamily="34" charset="-122"/>
                <a:sym typeface="+mn-ea"/>
              </a:rPr>
              <a:t>MySQL</a:t>
            </a:r>
            <a:r>
              <a:rPr lang="zh-CN" altLang="en-US" sz="2400" dirty="0">
                <a:solidFill>
                  <a:srgbClr val="595959"/>
                </a:solidFill>
                <a:latin typeface="微软雅黑" panose="020B0503020204020204" pitchFamily="34" charset="-122"/>
                <a:sym typeface="+mn-ea"/>
              </a:rPr>
              <a:t>中主要包括等于（</a:t>
            </a:r>
            <a:r>
              <a:rPr lang="en-US" altLang="zh-CN" sz="2400" dirty="0">
                <a:solidFill>
                  <a:srgbClr val="595959"/>
                </a:solidFill>
                <a:latin typeface="微软雅黑" panose="020B0503020204020204" pitchFamily="34" charset="-122"/>
                <a:sym typeface="+mn-ea"/>
              </a:rPr>
              <a:t>=</a:t>
            </a:r>
            <a:r>
              <a:rPr lang="zh-CN" altLang="en-US" sz="2400" dirty="0">
                <a:solidFill>
                  <a:srgbClr val="595959"/>
                </a:solidFill>
                <a:latin typeface="微软雅黑" panose="020B0503020204020204" pitchFamily="34" charset="-122"/>
                <a:sym typeface="+mn-ea"/>
              </a:rPr>
              <a:t>）、不等于（</a:t>
            </a:r>
            <a:r>
              <a:rPr lang="en-US" altLang="zh-CN" sz="2400" dirty="0">
                <a:solidFill>
                  <a:srgbClr val="595959"/>
                </a:solidFill>
                <a:latin typeface="微软雅黑" panose="020B0503020204020204" pitchFamily="34" charset="-122"/>
                <a:sym typeface="+mn-ea"/>
              </a:rPr>
              <a:t>&lt;&gt;</a:t>
            </a:r>
            <a:r>
              <a:rPr lang="zh-CN" altLang="en-US" sz="2400" dirty="0">
                <a:solidFill>
                  <a:srgbClr val="595959"/>
                </a:solidFill>
                <a:latin typeface="微软雅黑" panose="020B0503020204020204" pitchFamily="34" charset="-122"/>
                <a:sym typeface="+mn-ea"/>
              </a:rPr>
              <a:t>或</a:t>
            </a:r>
            <a:r>
              <a:rPr lang="en-US" altLang="zh-CN" sz="2400" dirty="0">
                <a:solidFill>
                  <a:srgbClr val="595959"/>
                </a:solidFill>
                <a:latin typeface="微软雅黑" panose="020B0503020204020204" pitchFamily="34" charset="-122"/>
                <a:sym typeface="+mn-ea"/>
              </a:rPr>
              <a:t>!=</a:t>
            </a:r>
            <a:r>
              <a:rPr lang="zh-CN" altLang="en-US" sz="2400" dirty="0">
                <a:solidFill>
                  <a:srgbClr val="595959"/>
                </a:solidFill>
                <a:latin typeface="微软雅黑" panose="020B0503020204020204" pitchFamily="34" charset="-122"/>
                <a:sym typeface="+mn-ea"/>
              </a:rPr>
              <a:t>）、大于（</a:t>
            </a:r>
            <a:r>
              <a:rPr lang="en-US" altLang="zh-CN" sz="2400" dirty="0">
                <a:solidFill>
                  <a:srgbClr val="595959"/>
                </a:solidFill>
                <a:latin typeface="微软雅黑" panose="020B0503020204020204" pitchFamily="34" charset="-122"/>
                <a:sym typeface="+mn-ea"/>
              </a:rPr>
              <a:t>&gt;</a:t>
            </a:r>
            <a:r>
              <a:rPr lang="zh-CN" altLang="en-US" sz="2400" dirty="0">
                <a:solidFill>
                  <a:srgbClr val="595959"/>
                </a:solidFill>
                <a:latin typeface="微软雅黑" panose="020B0503020204020204" pitchFamily="34" charset="-122"/>
                <a:sym typeface="+mn-ea"/>
              </a:rPr>
              <a:t>）、小于（</a:t>
            </a:r>
            <a:r>
              <a:rPr lang="en-US" altLang="zh-CN" sz="2400" dirty="0">
                <a:solidFill>
                  <a:srgbClr val="595959"/>
                </a:solidFill>
                <a:latin typeface="微软雅黑" panose="020B0503020204020204" pitchFamily="34" charset="-122"/>
                <a:sym typeface="+mn-ea"/>
              </a:rPr>
              <a:t>&lt;</a:t>
            </a:r>
            <a:r>
              <a:rPr lang="zh-CN" altLang="en-US" sz="2400" dirty="0">
                <a:solidFill>
                  <a:srgbClr val="595959"/>
                </a:solidFill>
                <a:latin typeface="微软雅黑" panose="020B0503020204020204" pitchFamily="34" charset="-122"/>
                <a:sym typeface="+mn-ea"/>
              </a:rPr>
              <a:t>）、大于等于（</a:t>
            </a:r>
            <a:r>
              <a:rPr lang="en-US" altLang="zh-CN" sz="2400" dirty="0">
                <a:solidFill>
                  <a:srgbClr val="595959"/>
                </a:solidFill>
                <a:latin typeface="微软雅黑" panose="020B0503020204020204" pitchFamily="34" charset="-122"/>
                <a:sym typeface="+mn-ea"/>
              </a:rPr>
              <a:t>&gt;=</a:t>
            </a:r>
            <a:r>
              <a:rPr lang="zh-CN" altLang="en-US" sz="2400" dirty="0">
                <a:solidFill>
                  <a:srgbClr val="595959"/>
                </a:solidFill>
                <a:latin typeface="微软雅黑" panose="020B0503020204020204" pitchFamily="34" charset="-122"/>
                <a:sym typeface="+mn-ea"/>
              </a:rPr>
              <a:t>）、小于等于（</a:t>
            </a:r>
            <a:r>
              <a:rPr lang="en-US" altLang="zh-CN" sz="2400" dirty="0">
                <a:solidFill>
                  <a:srgbClr val="595959"/>
                </a:solidFill>
                <a:latin typeface="微软雅黑" panose="020B0503020204020204" pitchFamily="34" charset="-122"/>
                <a:sym typeface="+mn-ea"/>
              </a:rPr>
              <a:t>&lt;=</a:t>
            </a:r>
            <a:r>
              <a:rPr lang="zh-CN" altLang="en-US" sz="2400" dirty="0">
                <a:solidFill>
                  <a:srgbClr val="595959"/>
                </a:solidFill>
                <a:latin typeface="微软雅黑" panose="020B0503020204020204" pitchFamily="34" charset="-122"/>
                <a:sym typeface="+mn-ea"/>
              </a:rPr>
              <a:t>）等基本比较运算符。它们在查询条件中用于筛选满足特定条件的数据。</a:t>
            </a:r>
            <a:endParaRPr lang="zh-CN" altLang="en-US" sz="2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198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比较函数</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100" dirty="0">
                <a:solidFill>
                  <a:srgbClr val="595959"/>
                </a:solidFill>
                <a:latin typeface="微软雅黑" panose="020B0503020204020204" pitchFamily="34" charset="-122"/>
                <a:sym typeface="+mn-ea"/>
              </a:rPr>
              <a:t>mysql&gt; SELECT `</a:t>
            </a:r>
            <a:r>
              <a:rPr lang="zh-CN" altLang="en-US" sz="1100" dirty="0">
                <a:solidFill>
                  <a:srgbClr val="595959"/>
                </a:solidFill>
                <a:latin typeface="微软雅黑" panose="020B0503020204020204" pitchFamily="34" charset="-122"/>
                <a:sym typeface="+mn-ea"/>
              </a:rPr>
              <a:t>课程号</a:t>
            </a:r>
            <a:r>
              <a:rPr lang="en-US" altLang="zh-CN" sz="1100" dirty="0">
                <a:solidFill>
                  <a:srgbClr val="595959"/>
                </a:solidFill>
                <a:latin typeface="微软雅黑" panose="020B0503020204020204" pitchFamily="34" charset="-122"/>
                <a:sym typeface="+mn-ea"/>
              </a:rPr>
              <a:t>`, `</a:t>
            </a:r>
            <a:r>
              <a:rPr lang="zh-CN" altLang="en-US" sz="1100" dirty="0">
                <a:solidFill>
                  <a:srgbClr val="595959"/>
                </a:solidFill>
                <a:latin typeface="微软雅黑" panose="020B0503020204020204" pitchFamily="34" charset="-122"/>
                <a:sym typeface="+mn-ea"/>
              </a:rPr>
              <a:t>课程名</a:t>
            </a:r>
            <a:r>
              <a:rPr lang="en-US" altLang="zh-CN" sz="1100" dirty="0">
                <a:solidFill>
                  <a:srgbClr val="595959"/>
                </a:solidFill>
                <a:latin typeface="微软雅黑" panose="020B0503020204020204" pitchFamily="34" charset="-122"/>
                <a:sym typeface="+mn-ea"/>
              </a:rPr>
              <a:t>`,`</a:t>
            </a:r>
            <a:r>
              <a:rPr lang="zh-CN" altLang="en-US" sz="1100" dirty="0">
                <a:solidFill>
                  <a:srgbClr val="595959"/>
                </a:solidFill>
                <a:latin typeface="微软雅黑" panose="020B0503020204020204" pitchFamily="34" charset="-122"/>
                <a:sym typeface="+mn-ea"/>
              </a:rPr>
              <a:t>学时</a:t>
            </a:r>
            <a:r>
              <a:rPr lang="en-US" altLang="zh-CN" sz="1100" dirty="0">
                <a:solidFill>
                  <a:srgbClr val="595959"/>
                </a:solidFill>
                <a:latin typeface="微软雅黑" panose="020B0503020204020204" pitchFamily="34" charset="-122"/>
                <a:sym typeface="+mn-ea"/>
              </a:rPr>
              <a:t>` / `</a:t>
            </a:r>
            <a:r>
              <a:rPr lang="zh-CN" altLang="en-US" sz="1100" dirty="0">
                <a:solidFill>
                  <a:srgbClr val="595959"/>
                </a:solidFill>
                <a:latin typeface="微软雅黑" panose="020B0503020204020204" pitchFamily="34" charset="-122"/>
                <a:sym typeface="+mn-ea"/>
              </a:rPr>
              <a:t>学分</a:t>
            </a:r>
            <a:r>
              <a:rPr lang="en-US" altLang="zh-CN" sz="1100" dirty="0">
                <a:solidFill>
                  <a:srgbClr val="595959"/>
                </a:solidFill>
                <a:latin typeface="微软雅黑" panose="020B0503020204020204" pitchFamily="34" charset="-122"/>
                <a:sym typeface="+mn-ea"/>
              </a:rPr>
              <a:t>` AS `</a:t>
            </a:r>
            <a:r>
              <a:rPr lang="zh-CN" altLang="en-US" sz="1100" dirty="0">
                <a:solidFill>
                  <a:srgbClr val="595959"/>
                </a:solidFill>
                <a:latin typeface="微软雅黑" panose="020B0503020204020204" pitchFamily="34" charset="-122"/>
                <a:sym typeface="+mn-ea"/>
              </a:rPr>
              <a:t>每学分平均学时</a:t>
            </a:r>
            <a:r>
              <a:rPr lang="en-US" altLang="zh-CN" sz="1100" dirty="0">
                <a:solidFill>
                  <a:srgbClr val="595959"/>
                </a:solidFill>
                <a:latin typeface="微软雅黑" panose="020B0503020204020204" pitchFamily="34" charset="-122"/>
                <a:sym typeface="+mn-ea"/>
              </a:rPr>
              <a:t>` FROM `kc`;</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a:t>
            </a:r>
            <a:r>
              <a:rPr lang="zh-CN" altLang="en-US" sz="1100" dirty="0">
                <a:solidFill>
                  <a:srgbClr val="595959"/>
                </a:solidFill>
                <a:latin typeface="微软雅黑" panose="020B0503020204020204" pitchFamily="34" charset="-122"/>
                <a:sym typeface="+mn-ea"/>
              </a:rPr>
              <a:t>课程号</a:t>
            </a:r>
            <a:r>
              <a:rPr lang="en-US" altLang="zh-CN" sz="1100" dirty="0">
                <a:solidFill>
                  <a:srgbClr val="595959"/>
                </a:solidFill>
                <a:latin typeface="微软雅黑" panose="020B0503020204020204" pitchFamily="34" charset="-122"/>
                <a:sym typeface="+mn-ea"/>
              </a:rPr>
              <a:t> | </a:t>
            </a:r>
            <a:r>
              <a:rPr lang="zh-CN" altLang="en-US" sz="1100" dirty="0">
                <a:solidFill>
                  <a:srgbClr val="595959"/>
                </a:solidFill>
                <a:latin typeface="微软雅黑" panose="020B0503020204020204" pitchFamily="34" charset="-122"/>
                <a:sym typeface="+mn-ea"/>
              </a:rPr>
              <a:t>课程名</a:t>
            </a:r>
            <a:r>
              <a:rPr lang="en-US" altLang="zh-CN" sz="1100" dirty="0">
                <a:solidFill>
                  <a:srgbClr val="595959"/>
                </a:solidFill>
                <a:latin typeface="微软雅黑" panose="020B0503020204020204" pitchFamily="34" charset="-122"/>
                <a:sym typeface="+mn-ea"/>
              </a:rPr>
              <a:t>         | </a:t>
            </a:r>
            <a:r>
              <a:rPr lang="zh-CN" altLang="en-US" sz="1100" dirty="0">
                <a:solidFill>
                  <a:srgbClr val="595959"/>
                </a:solidFill>
                <a:latin typeface="微软雅黑" panose="020B0503020204020204" pitchFamily="34" charset="-122"/>
                <a:sym typeface="+mn-ea"/>
              </a:rPr>
              <a:t>每学分平均学时</a:t>
            </a:r>
            <a:r>
              <a:rPr lang="en-US" altLang="zh-CN" sz="1100" dirty="0">
                <a:solidFill>
                  <a:srgbClr val="595959"/>
                </a:solidFill>
                <a:latin typeface="微软雅黑" panose="020B0503020204020204" pitchFamily="34" charset="-122"/>
                <a:sym typeface="+mn-ea"/>
              </a:rPr>
              <a:t>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101    | </a:t>
            </a:r>
            <a:r>
              <a:rPr lang="zh-CN" altLang="en-US" sz="1100" dirty="0">
                <a:solidFill>
                  <a:srgbClr val="595959"/>
                </a:solidFill>
                <a:latin typeface="微软雅黑" panose="020B0503020204020204" pitchFamily="34" charset="-122"/>
                <a:sym typeface="+mn-ea"/>
              </a:rPr>
              <a:t>计算机基础</a:t>
            </a:r>
            <a:r>
              <a:rPr lang="en-US" altLang="zh-CN" sz="1100" dirty="0">
                <a:solidFill>
                  <a:srgbClr val="595959"/>
                </a:solidFill>
                <a:latin typeface="微软雅黑" panose="020B0503020204020204" pitchFamily="34" charset="-122"/>
                <a:sym typeface="+mn-ea"/>
              </a:rPr>
              <a:t>     | 16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102    | </a:t>
            </a:r>
            <a:r>
              <a:rPr lang="zh-CN" altLang="en-US" sz="1100" dirty="0">
                <a:solidFill>
                  <a:srgbClr val="595959"/>
                </a:solidFill>
                <a:latin typeface="微软雅黑" panose="020B0503020204020204" pitchFamily="34" charset="-122"/>
                <a:sym typeface="+mn-ea"/>
              </a:rPr>
              <a:t>程序设计与语言</a:t>
            </a:r>
            <a:r>
              <a:rPr lang="en-US" altLang="zh-CN" sz="1100" dirty="0">
                <a:solidFill>
                  <a:srgbClr val="595959"/>
                </a:solidFill>
                <a:latin typeface="微软雅黑" panose="020B0503020204020204" pitchFamily="34" charset="-122"/>
                <a:sym typeface="+mn-ea"/>
              </a:rPr>
              <a:t> | 17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206    | </a:t>
            </a:r>
            <a:r>
              <a:rPr lang="zh-CN" altLang="en-US" sz="1100" dirty="0">
                <a:solidFill>
                  <a:srgbClr val="595959"/>
                </a:solidFill>
                <a:latin typeface="微软雅黑" panose="020B0503020204020204" pitchFamily="34" charset="-122"/>
                <a:sym typeface="+mn-ea"/>
              </a:rPr>
              <a:t>离散数学</a:t>
            </a:r>
            <a:r>
              <a:rPr lang="en-US" altLang="zh-CN" sz="1100" dirty="0">
                <a:solidFill>
                  <a:srgbClr val="595959"/>
                </a:solidFill>
                <a:latin typeface="微软雅黑" panose="020B0503020204020204" pitchFamily="34" charset="-122"/>
                <a:sym typeface="+mn-ea"/>
              </a:rPr>
              <a:t>       | 17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208    | </a:t>
            </a:r>
            <a:r>
              <a:rPr lang="zh-CN" altLang="en-US" sz="1100" dirty="0">
                <a:solidFill>
                  <a:srgbClr val="595959"/>
                </a:solidFill>
                <a:latin typeface="微软雅黑" panose="020B0503020204020204" pitchFamily="34" charset="-122"/>
                <a:sym typeface="+mn-ea"/>
              </a:rPr>
              <a:t>数据结构</a:t>
            </a:r>
            <a:r>
              <a:rPr lang="en-US" altLang="zh-CN" sz="1100" dirty="0">
                <a:solidFill>
                  <a:srgbClr val="595959"/>
                </a:solidFill>
                <a:latin typeface="微软雅黑" panose="020B0503020204020204" pitchFamily="34" charset="-122"/>
                <a:sym typeface="+mn-ea"/>
              </a:rPr>
              <a:t>       | 17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209    | </a:t>
            </a:r>
            <a:r>
              <a:rPr lang="zh-CN" altLang="en-US" sz="1100" dirty="0">
                <a:solidFill>
                  <a:srgbClr val="595959"/>
                </a:solidFill>
                <a:latin typeface="微软雅黑" panose="020B0503020204020204" pitchFamily="34" charset="-122"/>
                <a:sym typeface="+mn-ea"/>
              </a:rPr>
              <a:t>操作系统</a:t>
            </a:r>
            <a:r>
              <a:rPr lang="en-US" altLang="zh-CN" sz="1100" dirty="0">
                <a:solidFill>
                  <a:srgbClr val="595959"/>
                </a:solidFill>
                <a:latin typeface="微软雅黑" panose="020B0503020204020204" pitchFamily="34" charset="-122"/>
                <a:sym typeface="+mn-ea"/>
              </a:rPr>
              <a:t>       | 17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210    | </a:t>
            </a:r>
            <a:r>
              <a:rPr lang="zh-CN" altLang="en-US" sz="1100" dirty="0">
                <a:solidFill>
                  <a:srgbClr val="595959"/>
                </a:solidFill>
                <a:latin typeface="微软雅黑" panose="020B0503020204020204" pitchFamily="34" charset="-122"/>
                <a:sym typeface="+mn-ea"/>
              </a:rPr>
              <a:t>计算机原理</a:t>
            </a:r>
            <a:r>
              <a:rPr lang="en-US" altLang="zh-CN" sz="1100" dirty="0">
                <a:solidFill>
                  <a:srgbClr val="595959"/>
                </a:solidFill>
                <a:latin typeface="微软雅黑" panose="020B0503020204020204" pitchFamily="34" charset="-122"/>
                <a:sym typeface="+mn-ea"/>
              </a:rPr>
              <a:t>     | 17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212    | </a:t>
            </a:r>
            <a:r>
              <a:rPr lang="zh-CN" altLang="en-US" sz="1100" dirty="0">
                <a:solidFill>
                  <a:srgbClr val="595959"/>
                </a:solidFill>
                <a:latin typeface="微软雅黑" panose="020B0503020204020204" pitchFamily="34" charset="-122"/>
                <a:sym typeface="+mn-ea"/>
              </a:rPr>
              <a:t>数据库原理</a:t>
            </a:r>
            <a:r>
              <a:rPr lang="en-US" altLang="zh-CN" sz="1100" dirty="0">
                <a:solidFill>
                  <a:srgbClr val="595959"/>
                </a:solidFill>
                <a:latin typeface="微软雅黑" panose="020B0503020204020204" pitchFamily="34" charset="-122"/>
                <a:sym typeface="+mn-ea"/>
              </a:rPr>
              <a:t>     | 17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301    | </a:t>
            </a:r>
            <a:r>
              <a:rPr lang="zh-CN" altLang="en-US" sz="1100" dirty="0">
                <a:solidFill>
                  <a:srgbClr val="595959"/>
                </a:solidFill>
                <a:latin typeface="微软雅黑" panose="020B0503020204020204" pitchFamily="34" charset="-122"/>
                <a:sym typeface="+mn-ea"/>
              </a:rPr>
              <a:t>计算机网络</a:t>
            </a:r>
            <a:r>
              <a:rPr lang="en-US" altLang="zh-CN" sz="1100" dirty="0">
                <a:solidFill>
                  <a:srgbClr val="595959"/>
                </a:solidFill>
                <a:latin typeface="微软雅黑" panose="020B0503020204020204" pitchFamily="34" charset="-122"/>
                <a:sym typeface="+mn-ea"/>
              </a:rPr>
              <a:t>     | 17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 302    | </a:t>
            </a:r>
            <a:r>
              <a:rPr lang="zh-CN" altLang="en-US" sz="1100" dirty="0">
                <a:solidFill>
                  <a:srgbClr val="595959"/>
                </a:solidFill>
                <a:latin typeface="微软雅黑" panose="020B0503020204020204" pitchFamily="34" charset="-122"/>
                <a:sym typeface="+mn-ea"/>
              </a:rPr>
              <a:t>软件工程</a:t>
            </a:r>
            <a:r>
              <a:rPr lang="en-US" altLang="zh-CN" sz="1100" dirty="0">
                <a:solidFill>
                  <a:srgbClr val="595959"/>
                </a:solidFill>
                <a:latin typeface="微软雅黑" panose="020B0503020204020204" pitchFamily="34" charset="-122"/>
                <a:sym typeface="+mn-ea"/>
              </a:rPr>
              <a:t>       | 17             |</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a:t>
            </a:r>
            <a:endParaRPr lang="en-US" altLang="zh-CN" sz="1100" dirty="0">
              <a:solidFill>
                <a:srgbClr val="595959"/>
              </a:solidFill>
              <a:latin typeface="微软雅黑" panose="020B0503020204020204" pitchFamily="34" charset="-122"/>
              <a:sym typeface="+mn-ea"/>
            </a:endParaRPr>
          </a:p>
          <a:p>
            <a:pPr indent="539750" algn="l">
              <a:lnSpc>
                <a:spcPct val="150000"/>
              </a:lnSpc>
            </a:pPr>
            <a:r>
              <a:rPr lang="en-US" altLang="zh-CN" sz="1100" dirty="0">
                <a:solidFill>
                  <a:srgbClr val="595959"/>
                </a:solidFill>
                <a:latin typeface="微软雅黑" panose="020B0503020204020204" pitchFamily="34" charset="-122"/>
                <a:sym typeface="+mn-ea"/>
              </a:rPr>
              <a:t>9 rows in set</a:t>
            </a:r>
            <a:endParaRPr lang="en-US" altLang="zh-CN" sz="11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307465" cy="398780"/>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a:t>
            </a:r>
            <a:r>
              <a:rPr lang="zh-CN" altLang="en-US" sz="2000" dirty="0">
                <a:solidFill>
                  <a:srgbClr val="1369B2"/>
                </a:solidFill>
                <a:latin typeface="微软雅黑" panose="020B0503020204020204" pitchFamily="34" charset="-122"/>
                <a:ea typeface="微软雅黑" panose="020B0503020204020204" pitchFamily="34" charset="-122"/>
              </a:rPr>
              <a:t>运算</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6.1.1  </a:t>
            </a:r>
            <a:r>
              <a:rPr sz="2400" b="1"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600" dirty="0">
                <a:solidFill>
                  <a:srgbClr val="595959"/>
                </a:solidFill>
                <a:latin typeface="微软雅黑" panose="020B0503020204020204" pitchFamily="34" charset="-122"/>
                <a:sym typeface="+mn-ea"/>
              </a:rPr>
              <a:t>mysql&gt; `SELECT * FROM xs WHERE </a:t>
            </a:r>
            <a:r>
              <a:rPr lang="zh-CN" altLang="en-US" sz="1600" dirty="0">
                <a:solidFill>
                  <a:srgbClr val="595959"/>
                </a:solidFill>
                <a:latin typeface="微软雅黑" panose="020B0503020204020204" pitchFamily="34" charset="-122"/>
                <a:sym typeface="+mn-ea"/>
              </a:rPr>
              <a:t>专业名</a:t>
            </a:r>
            <a:r>
              <a:rPr lang="en-US" altLang="zh-CN" sz="1600" dirty="0">
                <a:solidFill>
                  <a:srgbClr val="595959"/>
                </a:solidFill>
                <a:latin typeface="微软雅黑" panose="020B0503020204020204" pitchFamily="34" charset="-122"/>
                <a:sym typeface="+mn-ea"/>
              </a:rPr>
              <a:t> = '</a:t>
            </a:r>
            <a:r>
              <a:rPr lang="zh-CN" altLang="en-US" sz="1600" dirty="0">
                <a:solidFill>
                  <a:srgbClr val="595959"/>
                </a:solidFill>
                <a:latin typeface="微软雅黑" panose="020B0503020204020204" pitchFamily="34" charset="-122"/>
                <a:sym typeface="+mn-ea"/>
              </a:rPr>
              <a:t>计算机科学</a:t>
            </a:r>
            <a:r>
              <a:rPr lang="en-US" altLang="zh-CN" sz="1600" dirty="0">
                <a:solidFill>
                  <a:srgbClr val="595959"/>
                </a:solidFill>
                <a:latin typeface="微软雅黑" panose="020B0503020204020204" pitchFamily="34" charset="-122"/>
                <a:sym typeface="+mn-ea"/>
              </a:rPr>
              <a:t>' AND </a:t>
            </a:r>
            <a:r>
              <a:rPr lang="zh-CN" altLang="en-US" sz="1600" dirty="0">
                <a:solidFill>
                  <a:srgbClr val="595959"/>
                </a:solidFill>
                <a:latin typeface="微软雅黑" panose="020B0503020204020204" pitchFamily="34" charset="-122"/>
                <a:sym typeface="+mn-ea"/>
              </a:rPr>
              <a:t>总学分</a:t>
            </a:r>
            <a:r>
              <a:rPr lang="en-US" altLang="zh-CN" sz="1600" dirty="0">
                <a:solidFill>
                  <a:srgbClr val="595959"/>
                </a:solidFill>
                <a:latin typeface="微软雅黑" panose="020B0503020204020204" pitchFamily="34" charset="-122"/>
                <a:sym typeface="+mn-ea"/>
              </a:rPr>
              <a:t> &gt; 100;</a:t>
            </a:r>
            <a:endParaRPr lang="en-US"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198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比较函数</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200" dirty="0">
                <a:solidFill>
                  <a:srgbClr val="595959"/>
                </a:solidFill>
                <a:latin typeface="微软雅黑" panose="020B0503020204020204" pitchFamily="34" charset="-122"/>
                <a:sym typeface="+mn-ea"/>
              </a:rPr>
              <a:t>mysql&gt; SELECT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xs.</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xs.</a:t>
            </a:r>
            <a:r>
              <a:rPr lang="zh-CN" altLang="en-US" sz="1200" dirty="0">
                <a:solidFill>
                  <a:srgbClr val="595959"/>
                </a:solidFill>
                <a:latin typeface="微软雅黑" panose="020B0503020204020204" pitchFamily="34" charset="-122"/>
                <a:sym typeface="+mn-ea"/>
              </a:rPr>
              <a:t>姓名</a:t>
            </a: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xs.</a:t>
            </a:r>
            <a:r>
              <a:rPr lang="zh-CN" altLang="en-US" sz="1200" dirty="0">
                <a:solidFill>
                  <a:srgbClr val="595959"/>
                </a:solidFill>
                <a:latin typeface="微软雅黑" panose="020B0503020204020204" pitchFamily="34" charset="-122"/>
                <a:sym typeface="+mn-ea"/>
              </a:rPr>
              <a:t>照片</a:t>
            </a: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xs_kc.</a:t>
            </a:r>
            <a:r>
              <a:rPr lang="zh-CN" altLang="en-US" sz="1200" dirty="0">
                <a:solidFill>
                  <a:srgbClr val="595959"/>
                </a:solidFill>
                <a:latin typeface="微软雅黑" panose="020B0503020204020204" pitchFamily="34" charset="-122"/>
                <a:sym typeface="+mn-ea"/>
              </a:rPr>
              <a:t>成绩</a:t>
            </a:r>
            <a:endParaRPr lang="zh-CN" altLang="en-US"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FROM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xs</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JOIN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xs_kc ON xs.</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 xs_kc.</a:t>
            </a:r>
            <a:r>
              <a:rPr lang="zh-CN" altLang="en-US" sz="1200" dirty="0">
                <a:solidFill>
                  <a:srgbClr val="595959"/>
                </a:solidFill>
                <a:latin typeface="微软雅黑" panose="020B0503020204020204" pitchFamily="34" charset="-122"/>
                <a:sym typeface="+mn-ea"/>
              </a:rPr>
              <a:t>学号</a:t>
            </a:r>
            <a:endParaRPr lang="zh-CN" altLang="en-US"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WHERE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xs_kc.</a:t>
            </a:r>
            <a:r>
              <a:rPr lang="zh-CN" altLang="en-US" sz="1200" dirty="0">
                <a:solidFill>
                  <a:srgbClr val="595959"/>
                </a:solidFill>
                <a:latin typeface="微软雅黑" panose="020B0503020204020204" pitchFamily="34" charset="-122"/>
                <a:sym typeface="+mn-ea"/>
              </a:rPr>
              <a:t>课程名</a:t>
            </a:r>
            <a:r>
              <a:rPr lang="en-US" altLang="zh-CN" sz="1200" dirty="0">
                <a:solidFill>
                  <a:srgbClr val="595959"/>
                </a:solidFill>
                <a:latin typeface="微软雅黑" panose="020B0503020204020204" pitchFamily="34" charset="-122"/>
                <a:sym typeface="+mn-ea"/>
              </a:rPr>
              <a:t> = '</a:t>
            </a:r>
            <a:r>
              <a:rPr lang="zh-CN" altLang="en-US" sz="1200" dirty="0">
                <a:solidFill>
                  <a:srgbClr val="595959"/>
                </a:solidFill>
                <a:latin typeface="微软雅黑" panose="020B0503020204020204" pitchFamily="34" charset="-122"/>
                <a:sym typeface="+mn-ea"/>
              </a:rPr>
              <a:t>高等数学</a:t>
            </a: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ORDER BY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xs_kc.</a:t>
            </a:r>
            <a:r>
              <a:rPr lang="zh-CN" altLang="en-US" sz="1200" dirty="0">
                <a:solidFill>
                  <a:srgbClr val="595959"/>
                </a:solidFill>
                <a:latin typeface="微软雅黑" panose="020B0503020204020204" pitchFamily="34" charset="-122"/>
                <a:sym typeface="+mn-ea"/>
              </a:rPr>
              <a:t>成绩</a:t>
            </a:r>
            <a:r>
              <a:rPr lang="en-US" altLang="zh-CN" sz="1200" dirty="0">
                <a:solidFill>
                  <a:srgbClr val="595959"/>
                </a:solidFill>
                <a:latin typeface="微软雅黑" panose="020B0503020204020204" pitchFamily="34" charset="-122"/>
                <a:sym typeface="+mn-ea"/>
              </a:rPr>
              <a:t> DESC</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LIMIT 10;</a:t>
            </a:r>
            <a:endParaRPr lang="en-US" altLang="zh-CN" sz="12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198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比较函数</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6.3.3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分组与</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聚合函数</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6.3.4 WHERE</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子句</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2400" dirty="0">
                <a:solidFill>
                  <a:srgbClr val="595959"/>
                </a:solidFill>
                <a:latin typeface="微软雅黑" panose="020B0503020204020204" pitchFamily="34" charset="-122"/>
                <a:sym typeface="+mn-ea"/>
              </a:rPr>
              <a:t>WHERE条件表达式</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使用WHERE子句来筛选结果集。</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示例：SELECT * FROM xs WHERE '性别' = '男';</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解释：查询性别为男的所有学生记录。</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数值比较：SELECT * FROM xs_kc WHERE '成绩' &gt; 80;</a:t>
            </a:r>
            <a:endParaRPr lang="zh-CN" altLang="zh-CN" sz="2400" dirty="0">
              <a:solidFill>
                <a:srgbClr val="595959"/>
              </a:solidFill>
              <a:latin typeface="微软雅黑" panose="020B0503020204020204" pitchFamily="34" charset="-122"/>
              <a:sym typeface="+mn-ea"/>
            </a:endParaRPr>
          </a:p>
          <a:p>
            <a:pPr indent="539750" algn="l">
              <a:lnSpc>
                <a:spcPct val="150000"/>
              </a:lnSpc>
            </a:pPr>
            <a:r>
              <a:rPr lang="zh-CN" altLang="zh-CN" sz="2400" dirty="0">
                <a:solidFill>
                  <a:srgbClr val="595959"/>
                </a:solidFill>
                <a:latin typeface="微软雅黑" panose="020B0503020204020204" pitchFamily="34" charset="-122"/>
                <a:sym typeface="+mn-ea"/>
              </a:rPr>
              <a:t>显示成绩高于80分的所有成绩记录。</a:t>
            </a:r>
            <a:endParaRPr lang="zh-CN" altLang="zh-CN" sz="2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352675" cy="398780"/>
          </a:xfrm>
          <a:prstGeom prst="rect">
            <a:avLst/>
          </a:prstGeom>
          <a:noFill/>
        </p:spPr>
        <p:txBody>
          <a:bodyPr wrap="none" rtlCol="0">
            <a:spAutoFit/>
          </a:bodyPr>
          <a:lstStyle/>
          <a:p>
            <a:pPr algn="l"/>
            <a:r>
              <a:rPr sz="2000" dirty="0">
                <a:solidFill>
                  <a:srgbClr val="1369B2"/>
                </a:solidFill>
                <a:latin typeface="微软雅黑" panose="020B0503020204020204" pitchFamily="34" charset="-122"/>
                <a:ea typeface="微软雅黑" panose="020B0503020204020204" pitchFamily="34" charset="-122"/>
              </a:rPr>
              <a:t>WHERE条件表达式</a:t>
            </a:r>
            <a:endParaRPr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多表查询</a:t>
            </a:r>
            <a:endParaRPr lang="zh-CN"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6.4</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联合查询</a:t>
            </a:r>
            <a:endParaRPr lang="zh-CN"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6.4.1</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联合</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联合查询是多表查询的一种方式，在保证多个</a:t>
              </a:r>
              <a:r>
                <a:rPr lang="en-US" altLang="zh-CN" sz="2000" dirty="0">
                  <a:solidFill>
                    <a:srgbClr val="595959"/>
                  </a:solidFill>
                  <a:latin typeface="微软雅黑" panose="020B0503020204020204" pitchFamily="34" charset="-122"/>
                  <a:ea typeface="微软雅黑" panose="020B0503020204020204" pitchFamily="34" charset="-122"/>
                </a:rPr>
                <a:t>SELECT</a:t>
              </a:r>
              <a:r>
                <a:rPr lang="zh-CN" altLang="en-US" sz="2000" dirty="0">
                  <a:solidFill>
                    <a:srgbClr val="595959"/>
                  </a:solidFill>
                  <a:latin typeface="微软雅黑" panose="020B0503020204020204" pitchFamily="34" charset="-122"/>
                  <a:ea typeface="微软雅黑" panose="020B0503020204020204" pitchFamily="34" charset="-122"/>
                </a:rPr>
                <a:t>语句的查询字段数相同的情况下，合并多个查询的结果。</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2000" dirty="0">
                <a:solidFill>
                  <a:srgbClr val="595959"/>
                </a:solidFill>
                <a:latin typeface="微软雅黑" panose="020B0503020204020204" pitchFamily="34" charset="-122"/>
                <a:sym typeface="+mn-ea"/>
              </a:rPr>
              <a:t>SELECT…</a:t>
            </a:r>
            <a:endParaRPr lang="en-US" altLang="zh-CN" sz="2000" dirty="0">
              <a:solidFill>
                <a:srgbClr val="595959"/>
              </a:solidFill>
              <a:latin typeface="微软雅黑" panose="020B0503020204020204" pitchFamily="34" charset="-122"/>
              <a:sym typeface="+mn-ea"/>
            </a:endParaRPr>
          </a:p>
          <a:p>
            <a:pPr marL="457200" lvl="1" indent="539750" algn="l">
              <a:lnSpc>
                <a:spcPct val="150000"/>
              </a:lnSpc>
            </a:pPr>
            <a:r>
              <a:rPr lang="en-US" altLang="zh-CN" sz="2000" dirty="0">
                <a:solidFill>
                  <a:srgbClr val="595959"/>
                </a:solidFill>
                <a:latin typeface="微软雅黑" panose="020B0503020204020204" pitchFamily="34" charset="-122"/>
                <a:sym typeface="+mn-ea"/>
              </a:rPr>
              <a:t>UNION [ALL | DISTINCT] SELECT—</a:t>
            </a:r>
            <a:endParaRPr lang="en-US" altLang="zh-CN" sz="2000" dirty="0">
              <a:solidFill>
                <a:srgbClr val="595959"/>
              </a:solidFill>
              <a:latin typeface="微软雅黑" panose="020B0503020204020204" pitchFamily="34" charset="-122"/>
              <a:sym typeface="+mn-ea"/>
            </a:endParaRPr>
          </a:p>
          <a:p>
            <a:pPr marL="457200" lvl="1" indent="539750" algn="l">
              <a:lnSpc>
                <a:spcPct val="150000"/>
              </a:lnSpc>
            </a:pPr>
            <a:r>
              <a:rPr lang="en-US" altLang="zh-CN" sz="2000" dirty="0">
                <a:solidFill>
                  <a:srgbClr val="595959"/>
                </a:solidFill>
                <a:latin typeface="微软雅黑" panose="020B0503020204020204" pitchFamily="34" charset="-122"/>
                <a:sym typeface="+mn-ea"/>
              </a:rPr>
              <a:t>[UNION [ALL | DISTINCT] SELECT—];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706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基本语法格式</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联合</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mysql&gt; SELECT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成绩</a:t>
            </a:r>
            <a:r>
              <a:rPr lang="en-US" altLang="zh-CN" sz="1400" dirty="0">
                <a:solidFill>
                  <a:srgbClr val="595959"/>
                </a:solidFill>
                <a:latin typeface="微软雅黑" panose="020B0503020204020204" pitchFamily="34" charset="-122"/>
                <a:sym typeface="+mn-ea"/>
              </a:rPr>
              <a:t>` FROM xs_kc WHERE `</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 101</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UNION</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SELECT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成绩</a:t>
            </a:r>
            <a:r>
              <a:rPr lang="en-US" altLang="zh-CN" sz="1400" dirty="0">
                <a:solidFill>
                  <a:srgbClr val="595959"/>
                </a:solidFill>
                <a:latin typeface="微软雅黑" panose="020B0503020204020204" pitchFamily="34" charset="-122"/>
                <a:sym typeface="+mn-ea"/>
              </a:rPr>
              <a:t>` FROM xs_kc WHERE `</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 102;</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成绩</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80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081103 |     62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081113 |     79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31 rows in set (0.00 sec)</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联合</a:t>
            </a:r>
            <a:r>
              <a:rPr lang="zh-CN" altLang="en-US" sz="2000" dirty="0">
                <a:solidFill>
                  <a:srgbClr val="1369B2"/>
                </a:solidFill>
                <a:latin typeface="微软雅黑" panose="020B0503020204020204" pitchFamily="34" charset="-122"/>
                <a:ea typeface="微软雅黑" panose="020B0503020204020204" pitchFamily="34" charset="-122"/>
              </a:rPr>
              <a:t>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联合</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900" dirty="0">
                <a:solidFill>
                  <a:srgbClr val="595959"/>
                </a:solidFill>
                <a:latin typeface="微软雅黑" panose="020B0503020204020204" pitchFamily="34" charset="-122"/>
                <a:sym typeface="+mn-ea"/>
              </a:rPr>
              <a:t>以联合查询的方式，对</a:t>
            </a:r>
            <a:r>
              <a:rPr lang="en-US" altLang="zh-CN" sz="900" dirty="0">
                <a:solidFill>
                  <a:srgbClr val="595959"/>
                </a:solidFill>
                <a:latin typeface="微软雅黑" panose="020B0503020204020204" pitchFamily="34" charset="-122"/>
                <a:sym typeface="+mn-ea"/>
              </a:rPr>
              <a:t>xs</a:t>
            </a:r>
            <a:r>
              <a:rPr lang="zh-CN" altLang="en-US" sz="900" dirty="0">
                <a:solidFill>
                  <a:srgbClr val="595959"/>
                </a:solidFill>
                <a:latin typeface="微软雅黑" panose="020B0503020204020204" pitchFamily="34" charset="-122"/>
                <a:sym typeface="+mn-ea"/>
              </a:rPr>
              <a:t>表中</a:t>
            </a:r>
            <a:r>
              <a:rPr lang="en-US" altLang="zh-CN" sz="900" dirty="0">
                <a:solidFill>
                  <a:srgbClr val="595959"/>
                </a:solidFill>
                <a:latin typeface="微软雅黑" panose="020B0503020204020204" pitchFamily="34" charset="-122"/>
                <a:sym typeface="+mn-ea"/>
              </a:rPr>
              <a:t>`</a:t>
            </a:r>
            <a:r>
              <a:rPr lang="zh-CN" altLang="en-US" sz="900" dirty="0">
                <a:solidFill>
                  <a:srgbClr val="595959"/>
                </a:solidFill>
                <a:latin typeface="微软雅黑" panose="020B0503020204020204" pitchFamily="34" charset="-122"/>
                <a:sym typeface="+mn-ea"/>
              </a:rPr>
              <a:t>课程号</a:t>
            </a:r>
            <a:r>
              <a:rPr lang="en-US" altLang="zh-CN" sz="900" dirty="0">
                <a:solidFill>
                  <a:srgbClr val="595959"/>
                </a:solidFill>
                <a:latin typeface="微软雅黑" panose="020B0503020204020204" pitchFamily="34" charset="-122"/>
                <a:sym typeface="+mn-ea"/>
              </a:rPr>
              <a:t>`</a:t>
            </a:r>
            <a:r>
              <a:rPr lang="zh-CN" altLang="en-US" sz="900" dirty="0">
                <a:solidFill>
                  <a:srgbClr val="595959"/>
                </a:solidFill>
                <a:latin typeface="微软雅黑" panose="020B0503020204020204" pitchFamily="34" charset="-122"/>
                <a:sym typeface="+mn-ea"/>
              </a:rPr>
              <a:t>为</a:t>
            </a:r>
            <a:r>
              <a:rPr lang="en-US" altLang="zh-CN" sz="900" dirty="0">
                <a:solidFill>
                  <a:srgbClr val="595959"/>
                </a:solidFill>
                <a:latin typeface="微软雅黑" panose="020B0503020204020204" pitchFamily="34" charset="-122"/>
                <a:sym typeface="+mn-ea"/>
              </a:rPr>
              <a:t>101</a:t>
            </a:r>
            <a:r>
              <a:rPr lang="zh-CN" altLang="en-US" sz="900" dirty="0">
                <a:solidFill>
                  <a:srgbClr val="595959"/>
                </a:solidFill>
                <a:latin typeface="微软雅黑" panose="020B0503020204020204" pitchFamily="34" charset="-122"/>
                <a:sym typeface="+mn-ea"/>
              </a:rPr>
              <a:t>的学生成绩按升序排序，其他课程的成绩按价格降序排序。</a:t>
            </a:r>
            <a:endParaRPr lang="zh-CN" altLang="en-US"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mysql&gt; (SELECT `</a:t>
            </a:r>
            <a:r>
              <a:rPr lang="zh-CN" altLang="en-US" sz="900" dirty="0">
                <a:solidFill>
                  <a:srgbClr val="595959"/>
                </a:solidFill>
                <a:latin typeface="微软雅黑" panose="020B0503020204020204" pitchFamily="34" charset="-122"/>
                <a:sym typeface="+mn-ea"/>
              </a:rPr>
              <a:t>学号</a:t>
            </a:r>
            <a:r>
              <a:rPr lang="en-US" altLang="zh-CN" sz="900" dirty="0">
                <a:solidFill>
                  <a:srgbClr val="595959"/>
                </a:solidFill>
                <a:latin typeface="微软雅黑" panose="020B0503020204020204" pitchFamily="34" charset="-122"/>
                <a:sym typeface="+mn-ea"/>
              </a:rPr>
              <a:t>`, `</a:t>
            </a:r>
            <a:r>
              <a:rPr lang="zh-CN" altLang="en-US" sz="900" dirty="0">
                <a:solidFill>
                  <a:srgbClr val="595959"/>
                </a:solidFill>
                <a:latin typeface="微软雅黑" panose="020B0503020204020204" pitchFamily="34" charset="-122"/>
                <a:sym typeface="+mn-ea"/>
              </a:rPr>
              <a:t>成绩</a:t>
            </a:r>
            <a:r>
              <a:rPr lang="en-US" altLang="zh-CN" sz="900" dirty="0">
                <a:solidFill>
                  <a:srgbClr val="595959"/>
                </a:solidFill>
                <a:latin typeface="微软雅黑" panose="020B0503020204020204" pitchFamily="34" charset="-122"/>
                <a:sym typeface="+mn-ea"/>
              </a:rPr>
              <a:t>` FROM xs_kc WHERE `</a:t>
            </a:r>
            <a:r>
              <a:rPr lang="zh-CN" altLang="en-US" sz="900" dirty="0">
                <a:solidFill>
                  <a:srgbClr val="595959"/>
                </a:solidFill>
                <a:latin typeface="微软雅黑" panose="020B0503020204020204" pitchFamily="34" charset="-122"/>
                <a:sym typeface="+mn-ea"/>
              </a:rPr>
              <a:t>课程号</a:t>
            </a:r>
            <a:r>
              <a:rPr lang="en-US" altLang="zh-CN" sz="900" dirty="0">
                <a:solidFill>
                  <a:srgbClr val="595959"/>
                </a:solidFill>
                <a:latin typeface="微软雅黑" panose="020B0503020204020204" pitchFamily="34" charset="-122"/>
                <a:sym typeface="+mn-ea"/>
              </a:rPr>
              <a:t>` &lt;&gt; 101</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-&gt; ORDER by `</a:t>
            </a:r>
            <a:r>
              <a:rPr lang="zh-CN" altLang="en-US" sz="900" dirty="0">
                <a:solidFill>
                  <a:srgbClr val="595959"/>
                </a:solidFill>
                <a:latin typeface="微软雅黑" panose="020B0503020204020204" pitchFamily="34" charset="-122"/>
                <a:sym typeface="+mn-ea"/>
              </a:rPr>
              <a:t>成绩</a:t>
            </a:r>
            <a:r>
              <a:rPr lang="en-US" altLang="zh-CN" sz="900" dirty="0">
                <a:solidFill>
                  <a:srgbClr val="595959"/>
                </a:solidFill>
                <a:latin typeface="微软雅黑" panose="020B0503020204020204" pitchFamily="34" charset="-122"/>
                <a:sym typeface="+mn-ea"/>
              </a:rPr>
              <a:t>` DESC LIMIT 5)</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-&gt; UNION</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-&gt; (SELECT `</a:t>
            </a:r>
            <a:r>
              <a:rPr lang="zh-CN" altLang="en-US" sz="900" dirty="0">
                <a:solidFill>
                  <a:srgbClr val="595959"/>
                </a:solidFill>
                <a:latin typeface="微软雅黑" panose="020B0503020204020204" pitchFamily="34" charset="-122"/>
                <a:sym typeface="+mn-ea"/>
              </a:rPr>
              <a:t>学号</a:t>
            </a:r>
            <a:r>
              <a:rPr lang="en-US" altLang="zh-CN" sz="900" dirty="0">
                <a:solidFill>
                  <a:srgbClr val="595959"/>
                </a:solidFill>
                <a:latin typeface="微软雅黑" panose="020B0503020204020204" pitchFamily="34" charset="-122"/>
                <a:sym typeface="+mn-ea"/>
              </a:rPr>
              <a:t>`, `</a:t>
            </a:r>
            <a:r>
              <a:rPr lang="zh-CN" altLang="en-US" sz="900" dirty="0">
                <a:solidFill>
                  <a:srgbClr val="595959"/>
                </a:solidFill>
                <a:latin typeface="微软雅黑" panose="020B0503020204020204" pitchFamily="34" charset="-122"/>
                <a:sym typeface="+mn-ea"/>
              </a:rPr>
              <a:t>成绩</a:t>
            </a:r>
            <a:r>
              <a:rPr lang="en-US" altLang="zh-CN" sz="900" dirty="0">
                <a:solidFill>
                  <a:srgbClr val="595959"/>
                </a:solidFill>
                <a:latin typeface="微软雅黑" panose="020B0503020204020204" pitchFamily="34" charset="-122"/>
                <a:sym typeface="+mn-ea"/>
              </a:rPr>
              <a:t>` FROM xs_kc WHERE `</a:t>
            </a:r>
            <a:r>
              <a:rPr lang="zh-CN" altLang="en-US" sz="900" dirty="0">
                <a:solidFill>
                  <a:srgbClr val="595959"/>
                </a:solidFill>
                <a:latin typeface="微软雅黑" panose="020B0503020204020204" pitchFamily="34" charset="-122"/>
                <a:sym typeface="+mn-ea"/>
              </a:rPr>
              <a:t>课程号</a:t>
            </a:r>
            <a:r>
              <a:rPr lang="en-US" altLang="zh-CN" sz="900" dirty="0">
                <a:solidFill>
                  <a:srgbClr val="595959"/>
                </a:solidFill>
                <a:latin typeface="微软雅黑" panose="020B0503020204020204" pitchFamily="34" charset="-122"/>
                <a:sym typeface="+mn-ea"/>
              </a:rPr>
              <a:t>` = 101</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-&gt; ORDER by `</a:t>
            </a:r>
            <a:r>
              <a:rPr lang="zh-CN" altLang="en-US" sz="900" dirty="0">
                <a:solidFill>
                  <a:srgbClr val="595959"/>
                </a:solidFill>
                <a:latin typeface="微软雅黑" panose="020B0503020204020204" pitchFamily="34" charset="-122"/>
                <a:sym typeface="+mn-ea"/>
              </a:rPr>
              <a:t>成绩</a:t>
            </a:r>
            <a:r>
              <a:rPr lang="en-US" altLang="zh-CN" sz="900" dirty="0">
                <a:solidFill>
                  <a:srgbClr val="595959"/>
                </a:solidFill>
                <a:latin typeface="微软雅黑" panose="020B0503020204020204" pitchFamily="34" charset="-122"/>
                <a:sym typeface="+mn-ea"/>
              </a:rPr>
              <a:t>` ASC LIMIT 3);</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a:t>
            </a:r>
            <a:r>
              <a:rPr lang="zh-CN" altLang="en-US" sz="900" dirty="0">
                <a:solidFill>
                  <a:srgbClr val="595959"/>
                </a:solidFill>
                <a:latin typeface="微软雅黑" panose="020B0503020204020204" pitchFamily="34" charset="-122"/>
                <a:sym typeface="+mn-ea"/>
              </a:rPr>
              <a:t>学号</a:t>
            </a:r>
            <a:r>
              <a:rPr lang="en-US" altLang="zh-CN" sz="900" dirty="0">
                <a:solidFill>
                  <a:srgbClr val="595959"/>
                </a:solidFill>
                <a:latin typeface="微软雅黑" panose="020B0503020204020204" pitchFamily="34" charset="-122"/>
                <a:sym typeface="+mn-ea"/>
              </a:rPr>
              <a:t>   | </a:t>
            </a:r>
            <a:r>
              <a:rPr lang="zh-CN" altLang="en-US" sz="900" dirty="0">
                <a:solidFill>
                  <a:srgbClr val="595959"/>
                </a:solidFill>
                <a:latin typeface="微软雅黑" panose="020B0503020204020204" pitchFamily="34" charset="-122"/>
                <a:sym typeface="+mn-ea"/>
              </a:rPr>
              <a:t>成绩</a:t>
            </a:r>
            <a:r>
              <a:rPr lang="en-US" altLang="zh-CN" sz="900" dirty="0">
                <a:solidFill>
                  <a:srgbClr val="595959"/>
                </a:solidFill>
                <a:latin typeface="微软雅黑" panose="020B0503020204020204" pitchFamily="34" charset="-122"/>
                <a:sym typeface="+mn-ea"/>
              </a:rPr>
              <a:t>   |</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081110 |     90 |</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081110 |     89 |</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081108 |     87 |</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081104 |     84 |</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081109 |     83 |</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081103 |     62 |</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081113 |     63 |</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 081106 |     65 |</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a:t>
            </a:r>
            <a:endParaRPr lang="en-US" altLang="zh-CN" sz="900" dirty="0">
              <a:solidFill>
                <a:srgbClr val="595959"/>
              </a:solidFill>
              <a:latin typeface="微软雅黑" panose="020B0503020204020204" pitchFamily="34" charset="-122"/>
              <a:sym typeface="+mn-ea"/>
            </a:endParaRPr>
          </a:p>
          <a:p>
            <a:pPr indent="539750" algn="l">
              <a:lnSpc>
                <a:spcPct val="150000"/>
              </a:lnSpc>
            </a:pPr>
            <a:r>
              <a:rPr lang="en-US" altLang="zh-CN" sz="900" dirty="0">
                <a:solidFill>
                  <a:srgbClr val="595959"/>
                </a:solidFill>
                <a:latin typeface="微软雅黑" panose="020B0503020204020204" pitchFamily="34" charset="-122"/>
                <a:sym typeface="+mn-ea"/>
              </a:rPr>
              <a:t>8 rows in set (0.01 sec)</a:t>
            </a:r>
            <a:endParaRPr lang="en-US" altLang="zh-CN" sz="9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联合查询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联合</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rPr>
              <a:t>连接</a:t>
            </a:r>
            <a:r>
              <a:rPr lang="zh-CN" altLang="en-US" sz="48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rPr>
              <a:t>查询</a:t>
            </a:r>
            <a:endParaRPr lang="zh-CN" altLang="en-US" sz="48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6.4.2</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在算术运算中，</a:t>
            </a:r>
            <a:r>
              <a:rPr lang="en-US" altLang="zh-CN" sz="2000" dirty="0">
                <a:solidFill>
                  <a:srgbClr val="595959"/>
                </a:solidFill>
                <a:latin typeface="微软雅黑" panose="020B0503020204020204" pitchFamily="34" charset="-122"/>
                <a:sym typeface="+mn-ea"/>
              </a:rPr>
              <a:t>NULL</a:t>
            </a:r>
            <a:r>
              <a:rPr lang="zh-CN" altLang="en-US" sz="2000" dirty="0">
                <a:solidFill>
                  <a:srgbClr val="595959"/>
                </a:solidFill>
                <a:latin typeface="微软雅黑" panose="020B0503020204020204" pitchFamily="34" charset="-122"/>
                <a:sym typeface="+mn-ea"/>
              </a:rPr>
              <a:t>是一个特殊的值</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它参与的算术运算结果均为</a:t>
            </a:r>
            <a:r>
              <a:rPr lang="en-US" altLang="zh-CN" sz="2000" dirty="0">
                <a:solidFill>
                  <a:srgbClr val="595959"/>
                </a:solidFill>
                <a:latin typeface="微软雅黑" panose="020B0503020204020204" pitchFamily="34" charset="-122"/>
                <a:sym typeface="+mn-ea"/>
              </a:rPr>
              <a:t>NULL</a:t>
            </a:r>
            <a:r>
              <a:rPr lang="zh-CN" altLang="en-US" sz="2000" dirty="0">
                <a:solidFill>
                  <a:srgbClr val="595959"/>
                </a:solidFill>
                <a:latin typeface="微软雅黑" panose="020B0503020204020204" pitchFamily="34" charset="-122"/>
                <a:sym typeface="+mn-ea"/>
              </a:rPr>
              <a:t>。</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mysql&gt; SELECT SUM(IFNULL(`</a:t>
            </a:r>
            <a:r>
              <a:rPr lang="zh-CN" altLang="en-US" dirty="0">
                <a:solidFill>
                  <a:srgbClr val="595959"/>
                </a:solidFill>
                <a:latin typeface="微软雅黑" panose="020B0503020204020204" pitchFamily="34" charset="-122"/>
                <a:sym typeface="+mn-ea"/>
              </a:rPr>
              <a:t>成绩</a:t>
            </a:r>
            <a:r>
              <a:rPr lang="en-US" altLang="zh-CN" dirty="0">
                <a:solidFill>
                  <a:srgbClr val="595959"/>
                </a:solidFill>
                <a:latin typeface="微软雅黑" panose="020B0503020204020204" pitchFamily="34" charset="-122"/>
                <a:sym typeface="+mn-ea"/>
              </a:rPr>
              <a:t>`, 0)) AS `</a:t>
            </a:r>
            <a:r>
              <a:rPr lang="zh-CN" altLang="en-US" dirty="0">
                <a:solidFill>
                  <a:srgbClr val="595959"/>
                </a:solidFill>
                <a:latin typeface="微软雅黑" panose="020B0503020204020204" pitchFamily="34" charset="-122"/>
                <a:sym typeface="+mn-ea"/>
              </a:rPr>
              <a:t>总成绩</a:t>
            </a: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    -&gt; FROM xs_kc;</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 </a:t>
            </a:r>
            <a:r>
              <a:rPr lang="zh-CN" altLang="en-US" dirty="0">
                <a:solidFill>
                  <a:srgbClr val="595959"/>
                </a:solidFill>
                <a:latin typeface="微软雅黑" panose="020B0503020204020204" pitchFamily="34" charset="-122"/>
                <a:sym typeface="+mn-ea"/>
              </a:rPr>
              <a:t>总成绩</a:t>
            </a:r>
            <a:r>
              <a:rPr lang="en-US" altLang="zh-CN" dirty="0">
                <a:solidFill>
                  <a:srgbClr val="595959"/>
                </a:solidFill>
                <a:latin typeface="微软雅黑" panose="020B0503020204020204" pitchFamily="34" charset="-122"/>
                <a:sym typeface="+mn-ea"/>
              </a:rPr>
              <a:t> |</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 3251   |</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1 row in set</a:t>
            </a:r>
            <a:endParaRPr lang="en-US" altLang="zh-CN"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363470" cy="398780"/>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NULL</a:t>
            </a:r>
            <a:r>
              <a:rPr lang="zh-CN" altLang="en-US" sz="2000" dirty="0">
                <a:solidFill>
                  <a:srgbClr val="1369B2"/>
                </a:solidFill>
                <a:latin typeface="微软雅黑" panose="020B0503020204020204" pitchFamily="34" charset="-122"/>
                <a:ea typeface="微软雅黑" panose="020B0503020204020204" pitchFamily="34" charset="-122"/>
              </a:rPr>
              <a:t>参与算术运算</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6.1.1  </a:t>
            </a:r>
            <a:r>
              <a:rPr sz="2400" b="1"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505585"/>
            <a:chOff x="8472" y="5316"/>
            <a:chExt cx="9744" cy="2371"/>
          </a:xfrm>
        </p:grpSpPr>
        <p:sp>
          <p:nvSpPr>
            <p:cNvPr id="15" name="TextBox 35"/>
            <p:cNvSpPr txBox="1">
              <a:spLocks noChangeArrowheads="1"/>
            </p:cNvSpPr>
            <p:nvPr/>
          </p:nvSpPr>
          <p:spPr bwMode="auto">
            <a:xfrm>
              <a:off x="9159" y="5316"/>
              <a:ext cx="9057" cy="2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在实际应用中，可以根据多表之间存在的关联关系，将多张数据表连到一起。</a:t>
              </a:r>
              <a:r>
                <a:rPr lang="en-US" altLang="zh-CN" sz="2000" dirty="0">
                  <a:solidFill>
                    <a:srgbClr val="595959"/>
                  </a:solidFill>
                  <a:latin typeface="微软雅黑" panose="020B0503020204020204" pitchFamily="34" charset="-122"/>
                  <a:ea typeface="微软雅黑" panose="020B0503020204020204" pitchFamily="34" charset="-122"/>
                </a:rPr>
                <a:t>MySQL</a:t>
              </a:r>
              <a:r>
                <a:rPr lang="zh-CN" altLang="en-US" sz="2000" dirty="0">
                  <a:solidFill>
                    <a:srgbClr val="595959"/>
                  </a:solidFill>
                  <a:latin typeface="微软雅黑" panose="020B0503020204020204" pitchFamily="34" charset="-122"/>
                  <a:ea typeface="微软雅黑" panose="020B0503020204020204" pitchFamily="34" charset="-122"/>
                </a:rPr>
                <a:t>中常用的连接查询有交叉连接、内连接、左外连接和右外连接。</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交叉连接返回的结果是被连接的两个表中所有数据行的笛卡儿积。</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zh-CN" altLang="en-US" sz="2000" dirty="0">
                <a:solidFill>
                  <a:srgbClr val="595959"/>
                </a:solidFill>
                <a:latin typeface="微软雅黑" panose="020B0503020204020204" pitchFamily="34" charset="-122"/>
                <a:sym typeface="+mn-ea"/>
              </a:rPr>
              <a:t>在</a:t>
            </a:r>
            <a:r>
              <a:rPr lang="en-US" altLang="zh-CN" sz="2000" dirty="0">
                <a:solidFill>
                  <a:srgbClr val="595959"/>
                </a:solidFill>
                <a:latin typeface="微软雅黑" panose="020B0503020204020204" pitchFamily="34" charset="-122"/>
                <a:sym typeface="+mn-ea"/>
              </a:rPr>
              <a:t>MySQL</a:t>
            </a:r>
            <a:r>
              <a:rPr lang="zh-CN" altLang="en-US" sz="2000" dirty="0">
                <a:solidFill>
                  <a:srgbClr val="595959"/>
                </a:solidFill>
                <a:latin typeface="微软雅黑" panose="020B0503020204020204" pitchFamily="34" charset="-122"/>
                <a:sym typeface="+mn-ea"/>
              </a:rPr>
              <a:t>中，交叉连接的基本语</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SELECT </a:t>
            </a:r>
            <a:r>
              <a:rPr lang="zh-CN" altLang="en-US" sz="2000" dirty="0">
                <a:solidFill>
                  <a:srgbClr val="595959"/>
                </a:solidFill>
                <a:latin typeface="微软雅黑" panose="020B0503020204020204" pitchFamily="34" charset="-122"/>
                <a:sym typeface="+mn-ea"/>
              </a:rPr>
              <a:t>查询字段</a:t>
            </a:r>
            <a:r>
              <a:rPr lang="en-US" altLang="zh-CN" sz="2000" dirty="0">
                <a:solidFill>
                  <a:srgbClr val="595959"/>
                </a:solidFill>
                <a:latin typeface="微软雅黑" panose="020B0503020204020204" pitchFamily="34" charset="-122"/>
                <a:sym typeface="+mn-ea"/>
              </a:rPr>
              <a:t> FROM </a:t>
            </a:r>
            <a:r>
              <a:rPr lang="zh-CN" altLang="en-US" sz="2000" dirty="0">
                <a:solidFill>
                  <a:srgbClr val="595959"/>
                </a:solidFill>
                <a:latin typeface="微软雅黑" panose="020B0503020204020204" pitchFamily="34" charset="-122"/>
                <a:sym typeface="+mn-ea"/>
              </a:rPr>
              <a:t>表</a:t>
            </a:r>
            <a:r>
              <a:rPr lang="en-US" altLang="zh-CN" sz="2000" dirty="0">
                <a:solidFill>
                  <a:srgbClr val="595959"/>
                </a:solidFill>
                <a:latin typeface="微软雅黑" panose="020B0503020204020204" pitchFamily="34" charset="-122"/>
                <a:sym typeface="+mn-ea"/>
              </a:rPr>
              <a:t>1 CROSS JOIN </a:t>
            </a:r>
            <a:r>
              <a:rPr lang="zh-CN" altLang="en-US" sz="2000" dirty="0">
                <a:solidFill>
                  <a:srgbClr val="595959"/>
                </a:solidFill>
                <a:latin typeface="微软雅黑" panose="020B0503020204020204" pitchFamily="34" charset="-122"/>
                <a:sym typeface="+mn-ea"/>
              </a:rPr>
              <a:t>表</a:t>
            </a:r>
            <a:r>
              <a:rPr lang="en-US" altLang="zh-CN" sz="2000" dirty="0">
                <a:solidFill>
                  <a:srgbClr val="595959"/>
                </a:solidFill>
                <a:latin typeface="微软雅黑" panose="020B0503020204020204" pitchFamily="34" charset="-122"/>
                <a:sym typeface="+mn-ea"/>
              </a:rPr>
              <a:t>2;</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198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交叉</a:t>
            </a:r>
            <a:r>
              <a:rPr lang="zh-CN" altLang="en-US" sz="2000" dirty="0">
                <a:solidFill>
                  <a:srgbClr val="1369B2"/>
                </a:solidFill>
                <a:latin typeface="微软雅黑" panose="020B0503020204020204" pitchFamily="34" charset="-122"/>
                <a:ea typeface="微软雅黑" panose="020B0503020204020204" pitchFamily="34" charset="-122"/>
              </a:rPr>
              <a:t>连接</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2"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mysql&gt; SELECT xs.</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xs.</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kc.</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kc.</a:t>
            </a:r>
            <a:r>
              <a:rPr lang="zh-CN" altLang="en-US" sz="1400" dirty="0">
                <a:solidFill>
                  <a:srgbClr val="595959"/>
                </a:solidFill>
                <a:latin typeface="微软雅黑" panose="020B0503020204020204" pitchFamily="34" charset="-122"/>
                <a:sym typeface="+mn-ea"/>
              </a:rPr>
              <a:t>课程名</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FROM xs</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CROSS JOIN kc;</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课程名</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101       | </a:t>
            </a:r>
            <a:r>
              <a:rPr lang="zh-CN" altLang="en-US" sz="1400" dirty="0">
                <a:solidFill>
                  <a:srgbClr val="595959"/>
                </a:solidFill>
                <a:latin typeface="微软雅黑" panose="020B0503020204020204" pitchFamily="34" charset="-122"/>
                <a:sym typeface="+mn-ea"/>
              </a:rPr>
              <a:t>计算机基础</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102       | </a:t>
            </a:r>
            <a:r>
              <a:rPr lang="zh-CN" altLang="en-US" sz="1400" dirty="0">
                <a:solidFill>
                  <a:srgbClr val="595959"/>
                </a:solidFill>
                <a:latin typeface="微软雅黑" panose="020B0503020204020204" pitchFamily="34" charset="-122"/>
                <a:sym typeface="+mn-ea"/>
              </a:rPr>
              <a:t>程序设计与语言</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en-US" sz="1400" dirty="0">
                <a:solidFill>
                  <a:srgbClr val="595959"/>
                </a:solidFill>
                <a:latin typeface="微软雅黑" panose="020B0503020204020204" pitchFamily="34" charset="-122"/>
                <a:sym typeface="+mn-ea"/>
              </a:rPr>
              <a:t>┆</a:t>
            </a:r>
            <a:r>
              <a:rPr lang="zh-CN" altLang="en-US" sz="1400" dirty="0">
                <a:solidFill>
                  <a:srgbClr val="595959"/>
                </a:solidFill>
                <a:latin typeface="微软雅黑" panose="020B0503020204020204" pitchFamily="34" charset="-122"/>
                <a:sym typeface="+mn-ea"/>
              </a:rPr>
              <a:t>因篇幅有限，此处省略了其余的查询结果</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198 rows in set (0.00 sec)</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198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交叉</a:t>
            </a:r>
            <a:r>
              <a:rPr lang="zh-CN" altLang="en-US" sz="2000" dirty="0">
                <a:solidFill>
                  <a:srgbClr val="1369B2"/>
                </a:solidFill>
                <a:latin typeface="微软雅黑" panose="020B0503020204020204" pitchFamily="34" charset="-122"/>
                <a:ea typeface="微软雅黑" panose="020B0503020204020204" pitchFamily="34" charset="-122"/>
              </a:rPr>
              <a:t>连接</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内连接是一种常见的连接查询，它根据匹配条件返回第</a:t>
            </a:r>
            <a:r>
              <a:rPr lang="en-US" altLang="zh-CN" sz="2000" dirty="0">
                <a:solidFill>
                  <a:srgbClr val="595959"/>
                </a:solidFill>
                <a:latin typeface="微软雅黑" panose="020B0503020204020204" pitchFamily="34" charset="-122"/>
                <a:sym typeface="+mn-ea"/>
              </a:rPr>
              <a:t>1</a:t>
            </a:r>
            <a:r>
              <a:rPr lang="zh-CN" altLang="en-US" sz="2000" dirty="0">
                <a:solidFill>
                  <a:srgbClr val="595959"/>
                </a:solidFill>
                <a:latin typeface="微软雅黑" panose="020B0503020204020204" pitchFamily="34" charset="-122"/>
                <a:sym typeface="+mn-ea"/>
              </a:rPr>
              <a:t>个表与第</a:t>
            </a:r>
            <a:r>
              <a:rPr lang="en-US" altLang="zh-CN" sz="2000" dirty="0">
                <a:solidFill>
                  <a:srgbClr val="595959"/>
                </a:solidFill>
                <a:latin typeface="微软雅黑" panose="020B0503020204020204" pitchFamily="34" charset="-122"/>
                <a:sym typeface="+mn-ea"/>
              </a:rPr>
              <a:t>2</a:t>
            </a:r>
            <a:r>
              <a:rPr lang="zh-CN" altLang="en-US" sz="2000" dirty="0">
                <a:solidFill>
                  <a:srgbClr val="595959"/>
                </a:solidFill>
                <a:latin typeface="微软雅黑" panose="020B0503020204020204" pitchFamily="34" charset="-122"/>
                <a:sym typeface="+mn-ea"/>
              </a:rPr>
              <a:t>个表所有匹配成</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功的记录。在</a:t>
            </a:r>
            <a:r>
              <a:rPr lang="en-US" altLang="zh-CN" sz="2000" dirty="0">
                <a:solidFill>
                  <a:srgbClr val="595959"/>
                </a:solidFill>
                <a:latin typeface="微软雅黑" panose="020B0503020204020204" pitchFamily="34" charset="-122"/>
                <a:sym typeface="+mn-ea"/>
              </a:rPr>
              <a:t>MySQL</a:t>
            </a:r>
            <a:r>
              <a:rPr lang="zh-CN" altLang="en-US" sz="2000" dirty="0">
                <a:solidFill>
                  <a:srgbClr val="595959"/>
                </a:solidFill>
                <a:latin typeface="微软雅黑" panose="020B0503020204020204" pitchFamily="34" charset="-122"/>
                <a:sym typeface="+mn-ea"/>
              </a:rPr>
              <a:t>中</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内连接的基本语法格式如下。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SELECT</a:t>
            </a:r>
            <a:r>
              <a:rPr lang="zh-CN" altLang="en-US" sz="2000" dirty="0">
                <a:solidFill>
                  <a:srgbClr val="595959"/>
                </a:solidFill>
                <a:latin typeface="微软雅黑" panose="020B0503020204020204" pitchFamily="34" charset="-122"/>
                <a:sym typeface="+mn-ea"/>
              </a:rPr>
              <a:t>査询字段</a:t>
            </a:r>
            <a:r>
              <a:rPr lang="en-US" altLang="zh-CN" sz="2000" dirty="0">
                <a:solidFill>
                  <a:srgbClr val="595959"/>
                </a:solidFill>
                <a:latin typeface="微软雅黑" panose="020B0503020204020204" pitchFamily="34" charset="-122"/>
                <a:sym typeface="+mn-ea"/>
              </a:rPr>
              <a:t>FROM</a:t>
            </a:r>
            <a:r>
              <a:rPr lang="zh-CN" altLang="en-US" sz="2000" dirty="0">
                <a:solidFill>
                  <a:srgbClr val="595959"/>
                </a:solidFill>
                <a:latin typeface="微软雅黑" panose="020B0503020204020204" pitchFamily="34" charset="-122"/>
                <a:sym typeface="+mn-ea"/>
              </a:rPr>
              <a:t>表</a:t>
            </a:r>
            <a:r>
              <a:rPr lang="en-US" altLang="zh-CN" sz="2000" dirty="0">
                <a:solidFill>
                  <a:srgbClr val="595959"/>
                </a:solidFill>
                <a:latin typeface="微软雅黑" panose="020B0503020204020204" pitchFamily="34" charset="-122"/>
                <a:sym typeface="+mn-ea"/>
              </a:rPr>
              <a:t>1</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[INNER] JOIN</a:t>
            </a:r>
            <a:r>
              <a:rPr lang="zh-CN" altLang="en-US" sz="2000" dirty="0">
                <a:solidFill>
                  <a:srgbClr val="595959"/>
                </a:solidFill>
                <a:latin typeface="微软雅黑" panose="020B0503020204020204" pitchFamily="34" charset="-122"/>
                <a:sym typeface="+mn-ea"/>
              </a:rPr>
              <a:t>表</a:t>
            </a:r>
            <a:r>
              <a:rPr lang="en-US" altLang="zh-CN" sz="2000" dirty="0">
                <a:solidFill>
                  <a:srgbClr val="595959"/>
                </a:solidFill>
                <a:latin typeface="微软雅黑" panose="020B0503020204020204" pitchFamily="34" charset="-122"/>
                <a:sym typeface="+mn-ea"/>
              </a:rPr>
              <a:t>2 ON </a:t>
            </a:r>
            <a:r>
              <a:rPr lang="zh-CN" altLang="en-US" sz="2000" dirty="0">
                <a:solidFill>
                  <a:srgbClr val="595959"/>
                </a:solidFill>
                <a:latin typeface="微软雅黑" panose="020B0503020204020204" pitchFamily="34" charset="-122"/>
                <a:sym typeface="+mn-ea"/>
              </a:rPr>
              <a:t>匹配条件；</a:t>
            </a:r>
            <a:endParaRPr lang="zh-CN" altLang="en-US"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944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内连接</a:t>
            </a:r>
            <a:endParaRPr lang="zh-CN" altLang="en-US" sz="2000" dirty="0">
              <a:solidFill>
                <a:srgbClr val="1369B2"/>
              </a:solidFill>
              <a:latin typeface="微软雅黑" panose="020B0503020204020204" pitchFamily="34" charset="-122"/>
              <a:ea typeface="微软雅黑" panose="020B0503020204020204" pitchFamily="34" charset="-122"/>
              <a:sym typeface="+mn-ea"/>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mysql&gt; SELECT xs.`</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kc.`</a:t>
            </a:r>
            <a:r>
              <a:rPr lang="zh-CN" altLang="en-US" sz="1400" dirty="0">
                <a:solidFill>
                  <a:srgbClr val="595959"/>
                </a:solidFill>
                <a:latin typeface="微软雅黑" panose="020B0503020204020204" pitchFamily="34" charset="-122"/>
                <a:sym typeface="+mn-ea"/>
              </a:rPr>
              <a:t>课程名</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FROM xs</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INNER JOIN xs_kc ON xs.`</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xs_kc.`</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INNER JOIN kc ON xs_kc.`</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 kc.`</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课程名</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计算机基础</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程序设计与语言</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离散数学</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en-US" sz="1400" dirty="0">
                <a:solidFill>
                  <a:srgbClr val="595959"/>
                </a:solidFill>
                <a:latin typeface="微软雅黑" panose="020B0503020204020204" pitchFamily="34" charset="-122"/>
                <a:sym typeface="+mn-ea"/>
              </a:rPr>
              <a:t>┆</a:t>
            </a:r>
            <a:r>
              <a:rPr lang="zh-CN" altLang="en-US" sz="1400" dirty="0">
                <a:solidFill>
                  <a:srgbClr val="595959"/>
                </a:solidFill>
                <a:latin typeface="微软雅黑" panose="020B0503020204020204" pitchFamily="34" charset="-122"/>
                <a:sym typeface="+mn-ea"/>
              </a:rPr>
              <a:t>因篇幅有限，此处省略了其余的查询结果</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42 rows in set (0.01 sec)</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944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内</a:t>
            </a:r>
            <a:r>
              <a:rPr lang="zh-CN" altLang="en-US" sz="2000" dirty="0">
                <a:solidFill>
                  <a:srgbClr val="1369B2"/>
                </a:solidFill>
                <a:latin typeface="微软雅黑" panose="020B0503020204020204" pitchFamily="34" charset="-122"/>
                <a:ea typeface="微软雅黑" panose="020B0503020204020204" pitchFamily="34" charset="-122"/>
              </a:rPr>
              <a:t>连接</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400" dirty="0">
                <a:solidFill>
                  <a:srgbClr val="595959"/>
                </a:solidFill>
                <a:latin typeface="微软雅黑" panose="020B0503020204020204" pitchFamily="34" charset="-122"/>
                <a:sym typeface="+mn-ea"/>
              </a:rPr>
              <a:t>自连接查询是内连接中的一种特殊查询。它是指相互连接的表在物理上为同一个表，但逻辑上分为两个表。</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mysql&gt; SELECT s1.</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AS </a:t>
            </a:r>
            <a:r>
              <a:rPr lang="zh-CN" altLang="en-US" sz="1400" dirty="0">
                <a:solidFill>
                  <a:srgbClr val="595959"/>
                </a:solidFill>
                <a:latin typeface="微软雅黑" panose="020B0503020204020204" pitchFamily="34" charset="-122"/>
                <a:sym typeface="+mn-ea"/>
              </a:rPr>
              <a:t>学生</a:t>
            </a:r>
            <a:r>
              <a:rPr lang="en-US" altLang="zh-CN" sz="1400" dirty="0">
                <a:solidFill>
                  <a:srgbClr val="595959"/>
                </a:solidFill>
                <a:latin typeface="微软雅黑" panose="020B0503020204020204" pitchFamily="34" charset="-122"/>
                <a:sym typeface="+mn-ea"/>
              </a:rPr>
              <a:t>1</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s1.</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AS </a:t>
            </a:r>
            <a:r>
              <a:rPr lang="zh-CN" altLang="en-US" sz="1400" dirty="0">
                <a:solidFill>
                  <a:srgbClr val="595959"/>
                </a:solidFill>
                <a:latin typeface="微软雅黑" panose="020B0503020204020204" pitchFamily="34" charset="-122"/>
                <a:sym typeface="+mn-ea"/>
              </a:rPr>
              <a:t>学生</a:t>
            </a:r>
            <a:r>
              <a:rPr lang="en-US" altLang="zh-CN" sz="1400" dirty="0">
                <a:solidFill>
                  <a:srgbClr val="595959"/>
                </a:solidFill>
                <a:latin typeface="微软雅黑" panose="020B0503020204020204" pitchFamily="34" charset="-122"/>
                <a:sym typeface="+mn-ea"/>
              </a:rPr>
              <a:t>1</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s2.</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AS </a:t>
            </a:r>
            <a:r>
              <a:rPr lang="zh-CN" altLang="en-US" sz="1400" dirty="0">
                <a:solidFill>
                  <a:srgbClr val="595959"/>
                </a:solidFill>
                <a:latin typeface="微软雅黑" panose="020B0503020204020204" pitchFamily="34" charset="-122"/>
                <a:sym typeface="+mn-ea"/>
              </a:rPr>
              <a:t>学生</a:t>
            </a:r>
            <a:r>
              <a:rPr lang="en-US" altLang="zh-CN" sz="1400" dirty="0">
                <a:solidFill>
                  <a:srgbClr val="595959"/>
                </a:solidFill>
                <a:latin typeface="微软雅黑" panose="020B0503020204020204" pitchFamily="34" charset="-122"/>
                <a:sym typeface="+mn-ea"/>
              </a:rPr>
              <a:t>2</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s2.</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AS </a:t>
            </a:r>
            <a:r>
              <a:rPr lang="zh-CN" altLang="en-US" sz="1400" dirty="0">
                <a:solidFill>
                  <a:srgbClr val="595959"/>
                </a:solidFill>
                <a:latin typeface="微软雅黑" panose="020B0503020204020204" pitchFamily="34" charset="-122"/>
                <a:sym typeface="+mn-ea"/>
              </a:rPr>
              <a:t>学生</a:t>
            </a:r>
            <a:r>
              <a:rPr lang="en-US" altLang="zh-CN" sz="1400" dirty="0">
                <a:solidFill>
                  <a:srgbClr val="595959"/>
                </a:solidFill>
                <a:latin typeface="微软雅黑" panose="020B0503020204020204" pitchFamily="34" charset="-122"/>
                <a:sym typeface="+mn-ea"/>
              </a:rPr>
              <a:t>2</a:t>
            </a:r>
            <a:r>
              <a:rPr lang="zh-CN" altLang="en-US" sz="1400" dirty="0">
                <a:solidFill>
                  <a:srgbClr val="595959"/>
                </a:solidFill>
                <a:latin typeface="微软雅黑" panose="020B0503020204020204" pitchFamily="34" charset="-122"/>
                <a:sym typeface="+mn-ea"/>
              </a:rPr>
              <a:t>姓名</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FROM xs s1</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INNER JOIN xs s2 ON s1.</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 s2.</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AND s1.</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&lt;&gt; s2.</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学生</a:t>
            </a:r>
            <a:r>
              <a:rPr lang="en-US" altLang="zh-CN" sz="1400" dirty="0">
                <a:solidFill>
                  <a:srgbClr val="595959"/>
                </a:solidFill>
                <a:latin typeface="微软雅黑" panose="020B0503020204020204" pitchFamily="34" charset="-122"/>
                <a:sym typeface="+mn-ea"/>
              </a:rPr>
              <a:t>1</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学生</a:t>
            </a:r>
            <a:r>
              <a:rPr lang="en-US" altLang="zh-CN" sz="1400" dirty="0">
                <a:solidFill>
                  <a:srgbClr val="595959"/>
                </a:solidFill>
                <a:latin typeface="微软雅黑" panose="020B0503020204020204" pitchFamily="34" charset="-122"/>
                <a:sym typeface="+mn-ea"/>
              </a:rPr>
              <a:t>1</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学生</a:t>
            </a:r>
            <a:r>
              <a:rPr lang="en-US" altLang="zh-CN" sz="1400" dirty="0">
                <a:solidFill>
                  <a:srgbClr val="595959"/>
                </a:solidFill>
                <a:latin typeface="微软雅黑" panose="020B0503020204020204" pitchFamily="34" charset="-122"/>
                <a:sym typeface="+mn-ea"/>
              </a:rPr>
              <a:t>2</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学生</a:t>
            </a:r>
            <a:r>
              <a:rPr lang="en-US" altLang="zh-CN" sz="1400" dirty="0">
                <a:solidFill>
                  <a:srgbClr val="595959"/>
                </a:solidFill>
                <a:latin typeface="微软雅黑" panose="020B0503020204020204" pitchFamily="34" charset="-122"/>
                <a:sym typeface="+mn-ea"/>
              </a:rPr>
              <a:t>2</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081202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081202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2 rows in set (0.00 sec)</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944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内</a:t>
            </a:r>
            <a:r>
              <a:rPr lang="zh-CN" altLang="en-US" sz="2000" dirty="0">
                <a:solidFill>
                  <a:srgbClr val="1369B2"/>
                </a:solidFill>
                <a:latin typeface="微软雅黑" panose="020B0503020204020204" pitchFamily="34" charset="-122"/>
                <a:ea typeface="微软雅黑" panose="020B0503020204020204" pitchFamily="34" charset="-122"/>
              </a:rPr>
              <a:t>连接</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左外连接是外连接查询中的一种，也可以将其称为左连接。它用于返回连接关键字</a:t>
            </a:r>
            <a:r>
              <a:rPr lang="en-US" altLang="zh-CN" sz="2000" dirty="0">
                <a:solidFill>
                  <a:srgbClr val="595959"/>
                </a:solidFill>
                <a:latin typeface="微软雅黑" panose="020B0503020204020204" pitchFamily="34" charset="-122"/>
                <a:sym typeface="+mn-ea"/>
              </a:rPr>
              <a:t>(LEFT JOIN)</a:t>
            </a:r>
            <a:r>
              <a:rPr lang="zh-CN" altLang="en-US" sz="2000" dirty="0">
                <a:solidFill>
                  <a:srgbClr val="595959"/>
                </a:solidFill>
                <a:latin typeface="微软雅黑" panose="020B0503020204020204" pitchFamily="34" charset="-122"/>
                <a:sym typeface="+mn-ea"/>
              </a:rPr>
              <a:t>左表中所有的记录，以及右表中符合连接条件的记录。当左表的某行记录在右表中没有匹配的记录时，右表中相关的记录将设为</a:t>
            </a:r>
            <a:r>
              <a:rPr lang="en-US" altLang="zh-CN" sz="2000" dirty="0">
                <a:solidFill>
                  <a:srgbClr val="595959"/>
                </a:solidFill>
                <a:latin typeface="微软雅黑" panose="020B0503020204020204" pitchFamily="34" charset="-122"/>
                <a:sym typeface="+mn-ea"/>
              </a:rPr>
              <a:t>NULL</a:t>
            </a:r>
            <a:r>
              <a:rPr lang="zh-CN" altLang="en-US" sz="2000" dirty="0">
                <a:solidFill>
                  <a:srgbClr val="595959"/>
                </a:solidFill>
                <a:latin typeface="微软雅黑" panose="020B0503020204020204" pitchFamily="34" charset="-122"/>
                <a:sym typeface="+mn-ea"/>
              </a:rPr>
              <a:t>。其基本语法格式如下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SELECT</a:t>
            </a:r>
            <a:r>
              <a:rPr lang="zh-CN" altLang="en-US" sz="2000" dirty="0">
                <a:solidFill>
                  <a:srgbClr val="595959"/>
                </a:solidFill>
                <a:latin typeface="微软雅黑" panose="020B0503020204020204" pitchFamily="34" charset="-122"/>
                <a:sym typeface="+mn-ea"/>
              </a:rPr>
              <a:t>查询字段</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FROM </a:t>
            </a:r>
            <a:r>
              <a:rPr lang="zh-CN" altLang="en-US" sz="2000" dirty="0">
                <a:solidFill>
                  <a:srgbClr val="595959"/>
                </a:solidFill>
                <a:latin typeface="微软雅黑" panose="020B0503020204020204" pitchFamily="34" charset="-122"/>
                <a:sym typeface="+mn-ea"/>
              </a:rPr>
              <a:t>表</a:t>
            </a:r>
            <a:r>
              <a:rPr lang="en-US" altLang="zh-CN" sz="2000" dirty="0">
                <a:solidFill>
                  <a:srgbClr val="595959"/>
                </a:solidFill>
                <a:latin typeface="微软雅黑" panose="020B0503020204020204" pitchFamily="34" charset="-122"/>
                <a:sym typeface="+mn-ea"/>
              </a:rPr>
              <a:t>1 LEFT [OUTER] JOIN </a:t>
            </a:r>
            <a:r>
              <a:rPr lang="zh-CN" altLang="en-US" sz="2000" dirty="0">
                <a:solidFill>
                  <a:srgbClr val="595959"/>
                </a:solidFill>
                <a:latin typeface="微软雅黑" panose="020B0503020204020204" pitchFamily="34" charset="-122"/>
                <a:sym typeface="+mn-ea"/>
              </a:rPr>
              <a:t>表</a:t>
            </a:r>
            <a:r>
              <a:rPr lang="en-US" altLang="zh-CN" sz="2000" dirty="0">
                <a:solidFill>
                  <a:srgbClr val="595959"/>
                </a:solidFill>
                <a:latin typeface="微软雅黑" panose="020B0503020204020204" pitchFamily="34" charset="-122"/>
                <a:sym typeface="+mn-ea"/>
              </a:rPr>
              <a:t>2 ON </a:t>
            </a:r>
            <a:r>
              <a:rPr lang="zh-CN" altLang="en-US" sz="2000" dirty="0">
                <a:solidFill>
                  <a:srgbClr val="595959"/>
                </a:solidFill>
                <a:latin typeface="微软雅黑" panose="020B0503020204020204" pitchFamily="34" charset="-122"/>
                <a:sym typeface="+mn-ea"/>
              </a:rPr>
              <a:t>匹配条件</a:t>
            </a:r>
            <a:endParaRPr lang="zh-CN" altLang="en-US"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左</a:t>
            </a:r>
            <a:r>
              <a:rPr lang="zh-CN" altLang="en-US" sz="2000" dirty="0">
                <a:solidFill>
                  <a:srgbClr val="1369B2"/>
                </a:solidFill>
                <a:latin typeface="微软雅黑" panose="020B0503020204020204" pitchFamily="34" charset="-122"/>
                <a:ea typeface="微软雅黑" panose="020B0503020204020204" pitchFamily="34" charset="-122"/>
              </a:rPr>
              <a:t>外连接</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mysql&gt; SELECT xs.</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xs.</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xs_kc.</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xs_kc.</a:t>
            </a:r>
            <a:r>
              <a:rPr lang="zh-CN" altLang="en-US" sz="1400" dirty="0">
                <a:solidFill>
                  <a:srgbClr val="595959"/>
                </a:solidFill>
                <a:latin typeface="微软雅黑" panose="020B0503020204020204" pitchFamily="34" charset="-122"/>
                <a:sym typeface="+mn-ea"/>
              </a:rPr>
              <a:t>成绩</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FROM xs</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LEFT JOIN xs_kc ON xs.</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xs_kc.</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成绩</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101       |     80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102       |     78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206       |     76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081102 | </a:t>
            </a:r>
            <a:r>
              <a:rPr lang="zh-CN" altLang="en-US" sz="1400" dirty="0">
                <a:solidFill>
                  <a:srgbClr val="595959"/>
                </a:solidFill>
                <a:latin typeface="微软雅黑" panose="020B0503020204020204" pitchFamily="34" charset="-122"/>
                <a:sym typeface="+mn-ea"/>
              </a:rPr>
              <a:t>程明</a:t>
            </a:r>
            <a:r>
              <a:rPr lang="en-US" altLang="zh-CN" sz="1400" dirty="0">
                <a:solidFill>
                  <a:srgbClr val="595959"/>
                </a:solidFill>
                <a:latin typeface="微软雅黑" panose="020B0503020204020204" pitchFamily="34" charset="-122"/>
                <a:sym typeface="+mn-ea"/>
              </a:rPr>
              <a:t>      | 102       |     78 |</a:t>
            </a:r>
            <a:r>
              <a:rPr lang="en-US" altLang="en-US" sz="1400" dirty="0">
                <a:solidFill>
                  <a:srgbClr val="595959"/>
                </a:solidFill>
                <a:latin typeface="微软雅黑" panose="020B0503020204020204" pitchFamily="34" charset="-122"/>
                <a:sym typeface="+mn-ea"/>
              </a:rPr>
              <a:t>┆</a:t>
            </a:r>
            <a:r>
              <a:rPr lang="zh-CN" altLang="en-US" sz="1400" dirty="0">
                <a:solidFill>
                  <a:srgbClr val="595959"/>
                </a:solidFill>
                <a:latin typeface="微软雅黑" panose="020B0503020204020204" pitchFamily="34" charset="-122"/>
                <a:sym typeface="+mn-ea"/>
              </a:rPr>
              <a:t>因篇幅有限，此处省略了其余的查询结果</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43 rows in set (0.00 sec)</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左</a:t>
            </a:r>
            <a:r>
              <a:rPr lang="zh-CN" altLang="en-US" sz="2000" dirty="0">
                <a:solidFill>
                  <a:srgbClr val="1369B2"/>
                </a:solidFill>
                <a:latin typeface="微软雅黑" panose="020B0503020204020204" pitchFamily="34" charset="-122"/>
                <a:ea typeface="微软雅黑" panose="020B0503020204020204" pitchFamily="34" charset="-122"/>
              </a:rPr>
              <a:t>外连接</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400" dirty="0">
                <a:solidFill>
                  <a:srgbClr val="595959"/>
                </a:solidFill>
                <a:latin typeface="微软雅黑" panose="020B0503020204020204" pitchFamily="34" charset="-122"/>
                <a:sym typeface="+mn-ea"/>
              </a:rPr>
              <a:t>右外连接也是外连接查询中的一种，可以将其称为右连接。它用于返回连接关键字</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a:t>
            </a:r>
            <a:r>
              <a:rPr lang="en-US" altLang="zh-CN" sz="1400" dirty="0">
                <a:solidFill>
                  <a:srgbClr val="595959"/>
                </a:solidFill>
                <a:latin typeface="微软雅黑" panose="020B0503020204020204" pitchFamily="34" charset="-122"/>
                <a:sym typeface="+mn-ea"/>
              </a:rPr>
              <a:t>RIGHTJOIN</a:t>
            </a:r>
            <a:r>
              <a:rPr lang="zh-CN" altLang="en-US" sz="1400" dirty="0">
                <a:solidFill>
                  <a:srgbClr val="595959"/>
                </a:solidFill>
                <a:latin typeface="微软雅黑" panose="020B0503020204020204" pitchFamily="34" charset="-122"/>
                <a:sym typeface="+mn-ea"/>
              </a:rPr>
              <a:t>）右表（主表）中所有的记录，以及左表（从表）中符合连接条件的记录。当右表的</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某行记录在左表中没有匹配的记录时，左表中相关的记录将设为</a:t>
            </a:r>
            <a:r>
              <a:rPr lang="en-US" altLang="zh-CN" sz="1400" dirty="0">
                <a:solidFill>
                  <a:srgbClr val="595959"/>
                </a:solidFill>
                <a:latin typeface="微软雅黑" panose="020B0503020204020204" pitchFamily="34" charset="-122"/>
                <a:sym typeface="+mn-ea"/>
              </a:rPr>
              <a:t>NULL</a:t>
            </a:r>
            <a:r>
              <a:rPr lang="zh-CN" altLang="en-US" sz="1400" dirty="0">
                <a:solidFill>
                  <a:srgbClr val="595959"/>
                </a:solidFill>
                <a:latin typeface="微软雅黑" panose="020B0503020204020204" pitchFamily="34" charset="-122"/>
                <a:sym typeface="+mn-ea"/>
              </a:rPr>
              <a:t>。其基本语法格式</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如下。</a:t>
            </a:r>
            <a:endParaRPr lang="zh-CN" altLang="en-US" sz="1400" dirty="0">
              <a:solidFill>
                <a:srgbClr val="595959"/>
              </a:solidFill>
              <a:latin typeface="微软雅黑" panose="020B0503020204020204" pitchFamily="34" charset="-122"/>
              <a:sym typeface="+mn-ea"/>
            </a:endParaRPr>
          </a:p>
          <a:p>
            <a:pPr indent="539750" algn="l">
              <a:lnSpc>
                <a:spcPct val="150000"/>
              </a:lnSpc>
            </a:pP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SELECT</a:t>
            </a:r>
            <a:r>
              <a:rPr lang="zh-CN" altLang="en-US" sz="1400" dirty="0">
                <a:solidFill>
                  <a:srgbClr val="595959"/>
                </a:solidFill>
                <a:latin typeface="微软雅黑" panose="020B0503020204020204" pitchFamily="34" charset="-122"/>
                <a:sym typeface="+mn-ea"/>
              </a:rPr>
              <a:t>査询字段</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FROM </a:t>
            </a:r>
            <a:r>
              <a:rPr lang="zh-CN" altLang="en-US" sz="1400" dirty="0">
                <a:solidFill>
                  <a:srgbClr val="595959"/>
                </a:solidFill>
                <a:latin typeface="微软雅黑" panose="020B0503020204020204" pitchFamily="34" charset="-122"/>
                <a:sym typeface="+mn-ea"/>
              </a:rPr>
              <a:t>表</a:t>
            </a:r>
            <a:r>
              <a:rPr lang="en-US" altLang="zh-CN" sz="1400" dirty="0">
                <a:solidFill>
                  <a:srgbClr val="595959"/>
                </a:solidFill>
                <a:latin typeface="微软雅黑" panose="020B0503020204020204" pitchFamily="34" charset="-122"/>
                <a:sym typeface="+mn-ea"/>
              </a:rPr>
              <a:t>1 RIGHT [OUTER] JOIN </a:t>
            </a:r>
            <a:r>
              <a:rPr lang="zh-CN" altLang="en-US" sz="1400" dirty="0">
                <a:solidFill>
                  <a:srgbClr val="595959"/>
                </a:solidFill>
                <a:latin typeface="微软雅黑" panose="020B0503020204020204" pitchFamily="34" charset="-122"/>
                <a:sym typeface="+mn-ea"/>
              </a:rPr>
              <a:t>表</a:t>
            </a:r>
            <a:r>
              <a:rPr lang="en-US" altLang="zh-CN" sz="1400" dirty="0">
                <a:solidFill>
                  <a:srgbClr val="595959"/>
                </a:solidFill>
                <a:latin typeface="微软雅黑" panose="020B0503020204020204" pitchFamily="34" charset="-122"/>
                <a:sym typeface="+mn-ea"/>
              </a:rPr>
              <a:t>2 ON </a:t>
            </a:r>
            <a:r>
              <a:rPr lang="zh-CN" altLang="en-US" sz="1400" dirty="0">
                <a:solidFill>
                  <a:srgbClr val="595959"/>
                </a:solidFill>
                <a:latin typeface="微软雅黑" panose="020B0503020204020204" pitchFamily="34" charset="-122"/>
                <a:sym typeface="+mn-ea"/>
              </a:rPr>
              <a:t>匹配条件；</a:t>
            </a:r>
            <a:endParaRPr lang="zh-CN" altLang="en-US"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右外连接</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mysql&gt; SELECT xs_kc.</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xs.</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xs.</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xs_kc.</a:t>
            </a:r>
            <a:r>
              <a:rPr lang="zh-CN" altLang="en-US" sz="1400" dirty="0">
                <a:solidFill>
                  <a:srgbClr val="595959"/>
                </a:solidFill>
                <a:latin typeface="微软雅黑" panose="020B0503020204020204" pitchFamily="34" charset="-122"/>
                <a:sym typeface="+mn-ea"/>
              </a:rPr>
              <a:t>成绩</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FROM xs_kc</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RIGHT JOIN xs ON xs.</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xs_kc.</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成绩</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101       |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80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102       |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78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206       |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76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102       | 081102 | </a:t>
            </a:r>
            <a:r>
              <a:rPr lang="zh-CN" altLang="en-US" sz="1400" dirty="0">
                <a:solidFill>
                  <a:srgbClr val="595959"/>
                </a:solidFill>
                <a:latin typeface="微软雅黑" panose="020B0503020204020204" pitchFamily="34" charset="-122"/>
                <a:sym typeface="+mn-ea"/>
              </a:rPr>
              <a:t>程明</a:t>
            </a:r>
            <a:r>
              <a:rPr lang="en-US" altLang="zh-CN" sz="1400" dirty="0">
                <a:solidFill>
                  <a:srgbClr val="595959"/>
                </a:solidFill>
                <a:latin typeface="微软雅黑" panose="020B0503020204020204" pitchFamily="34" charset="-122"/>
                <a:sym typeface="+mn-ea"/>
              </a:rPr>
              <a:t>      |     78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en-US" sz="1400" dirty="0">
                <a:solidFill>
                  <a:srgbClr val="595959"/>
                </a:solidFill>
                <a:latin typeface="微软雅黑" panose="020B0503020204020204" pitchFamily="34" charset="-122"/>
                <a:sym typeface="+mn-ea"/>
              </a:rPr>
              <a:t>┆</a:t>
            </a:r>
            <a:r>
              <a:rPr lang="zh-CN" altLang="en-US" sz="1400" dirty="0">
                <a:solidFill>
                  <a:srgbClr val="595959"/>
                </a:solidFill>
                <a:latin typeface="微软雅黑" panose="020B0503020204020204" pitchFamily="34" charset="-122"/>
                <a:sym typeface="+mn-ea"/>
              </a:rPr>
              <a:t>因篇幅有限，此处省略了其余的查询结果</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43 rows in set (0.00 sec)</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右外连接</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dirty="0">
                <a:solidFill>
                  <a:srgbClr val="595959"/>
                </a:solidFill>
                <a:latin typeface="微软雅黑" panose="020B0503020204020204" pitchFamily="34" charset="-122"/>
                <a:sym typeface="+mn-ea"/>
              </a:rPr>
              <a:t>在</a:t>
            </a:r>
            <a:r>
              <a:rPr lang="en-US" altLang="zh-CN" dirty="0">
                <a:solidFill>
                  <a:srgbClr val="595959"/>
                </a:solidFill>
                <a:latin typeface="微软雅黑" panose="020B0503020204020204" pitchFamily="34" charset="-122"/>
                <a:sym typeface="+mn-ea"/>
              </a:rPr>
              <a:t>MySQL</a:t>
            </a:r>
            <a:r>
              <a:rPr lang="zh-CN" altLang="en-US" dirty="0">
                <a:solidFill>
                  <a:srgbClr val="595959"/>
                </a:solidFill>
                <a:latin typeface="微软雅黑" panose="020B0503020204020204" pitchFamily="34" charset="-122"/>
                <a:sym typeface="+mn-ea"/>
              </a:rPr>
              <a:t>中，运算符</a:t>
            </a:r>
            <a:r>
              <a:rPr lang="en-US" altLang="zh-CN" dirty="0">
                <a:solidFill>
                  <a:srgbClr val="595959"/>
                </a:solidFill>
                <a:latin typeface="微软雅黑" panose="020B0503020204020204" pitchFamily="34" charset="-122"/>
                <a:sym typeface="+mn-ea"/>
              </a:rPr>
              <a:t>DIV</a:t>
            </a:r>
            <a:r>
              <a:rPr lang="zh-CN" altLang="en-US" dirty="0">
                <a:solidFill>
                  <a:srgbClr val="595959"/>
                </a:solidFill>
                <a:latin typeface="微软雅黑" panose="020B0503020204020204" pitchFamily="34" charset="-122"/>
                <a:sym typeface="+mn-ea"/>
              </a:rPr>
              <a:t>与都能实现除法运算，区别在于前者的除法运算结果会去掉小数部分，只返回整数部分。</a:t>
            </a:r>
            <a:endParaRPr lang="zh-CN" altLang="en-US"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mysql&gt; SELECT `</a:t>
            </a:r>
            <a:r>
              <a:rPr lang="zh-CN" altLang="en-US" dirty="0">
                <a:solidFill>
                  <a:srgbClr val="595959"/>
                </a:solidFill>
                <a:latin typeface="微软雅黑" panose="020B0503020204020204" pitchFamily="34" charset="-122"/>
                <a:sym typeface="+mn-ea"/>
              </a:rPr>
              <a:t>学分</a:t>
            </a:r>
            <a:r>
              <a:rPr lang="en-US" altLang="zh-CN" dirty="0">
                <a:solidFill>
                  <a:srgbClr val="595959"/>
                </a:solidFill>
                <a:latin typeface="微软雅黑" panose="020B0503020204020204" pitchFamily="34" charset="-122"/>
                <a:sym typeface="+mn-ea"/>
              </a:rPr>
              <a:t>`, `</a:t>
            </a:r>
            <a:r>
              <a:rPr lang="zh-CN" altLang="en-US" dirty="0">
                <a:solidFill>
                  <a:srgbClr val="595959"/>
                </a:solidFill>
                <a:latin typeface="微软雅黑" panose="020B0503020204020204" pitchFamily="34" charset="-122"/>
                <a:sym typeface="+mn-ea"/>
              </a:rPr>
              <a:t>学分</a:t>
            </a:r>
            <a:r>
              <a:rPr lang="en-US" altLang="zh-CN" dirty="0">
                <a:solidFill>
                  <a:srgbClr val="595959"/>
                </a:solidFill>
                <a:latin typeface="微软雅黑" panose="020B0503020204020204" pitchFamily="34" charset="-122"/>
                <a:sym typeface="+mn-ea"/>
              </a:rPr>
              <a:t>` DIV 1 AS `</a:t>
            </a:r>
            <a:r>
              <a:rPr lang="zh-CN" altLang="en-US" dirty="0">
                <a:solidFill>
                  <a:srgbClr val="595959"/>
                </a:solidFill>
                <a:latin typeface="微软雅黑" panose="020B0503020204020204" pitchFamily="34" charset="-122"/>
                <a:sym typeface="+mn-ea"/>
              </a:rPr>
              <a:t>整学分部分</a:t>
            </a:r>
            <a:r>
              <a:rPr lang="en-US" altLang="zh-CN" dirty="0">
                <a:solidFill>
                  <a:srgbClr val="595959"/>
                </a:solidFill>
                <a:latin typeface="微软雅黑" panose="020B0503020204020204" pitchFamily="34" charset="-122"/>
                <a:sym typeface="+mn-ea"/>
              </a:rPr>
              <a:t>`, `</a:t>
            </a:r>
            <a:r>
              <a:rPr lang="zh-CN" altLang="en-US" dirty="0">
                <a:solidFill>
                  <a:srgbClr val="595959"/>
                </a:solidFill>
                <a:latin typeface="微软雅黑" panose="020B0503020204020204" pitchFamily="34" charset="-122"/>
                <a:sym typeface="+mn-ea"/>
              </a:rPr>
              <a:t>学分</a:t>
            </a:r>
            <a:r>
              <a:rPr lang="en-US" altLang="zh-CN" dirty="0">
                <a:solidFill>
                  <a:srgbClr val="595959"/>
                </a:solidFill>
                <a:latin typeface="微软雅黑" panose="020B0503020204020204" pitchFamily="34" charset="-122"/>
                <a:sym typeface="+mn-ea"/>
              </a:rPr>
              <a:t>` % 1 AS `</a:t>
            </a:r>
            <a:r>
              <a:rPr lang="zh-CN" altLang="en-US" dirty="0">
                <a:solidFill>
                  <a:srgbClr val="595959"/>
                </a:solidFill>
                <a:latin typeface="微软雅黑" panose="020B0503020204020204" pitchFamily="34" charset="-122"/>
                <a:sym typeface="+mn-ea"/>
              </a:rPr>
              <a:t>模运算结果</a:t>
            </a: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    -&gt; FROM xs_kc LIMIT 1;</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 </a:t>
            </a:r>
            <a:r>
              <a:rPr lang="zh-CN" altLang="en-US" dirty="0">
                <a:solidFill>
                  <a:srgbClr val="595959"/>
                </a:solidFill>
                <a:latin typeface="微软雅黑" panose="020B0503020204020204" pitchFamily="34" charset="-122"/>
                <a:sym typeface="+mn-ea"/>
              </a:rPr>
              <a:t>学分</a:t>
            </a:r>
            <a:r>
              <a:rPr lang="en-US" altLang="zh-CN" dirty="0">
                <a:solidFill>
                  <a:srgbClr val="595959"/>
                </a:solidFill>
                <a:latin typeface="微软雅黑" panose="020B0503020204020204" pitchFamily="34" charset="-122"/>
                <a:sym typeface="+mn-ea"/>
              </a:rPr>
              <a:t> | </a:t>
            </a:r>
            <a:r>
              <a:rPr lang="zh-CN" altLang="en-US" dirty="0">
                <a:solidFill>
                  <a:srgbClr val="595959"/>
                </a:solidFill>
                <a:latin typeface="微软雅黑" panose="020B0503020204020204" pitchFamily="34" charset="-122"/>
                <a:sym typeface="+mn-ea"/>
              </a:rPr>
              <a:t>整学分部分</a:t>
            </a:r>
            <a:r>
              <a:rPr lang="en-US" altLang="zh-CN" dirty="0">
                <a:solidFill>
                  <a:srgbClr val="595959"/>
                </a:solidFill>
                <a:latin typeface="微软雅黑" panose="020B0503020204020204" pitchFamily="34" charset="-122"/>
                <a:sym typeface="+mn-ea"/>
              </a:rPr>
              <a:t> | </a:t>
            </a:r>
            <a:r>
              <a:rPr lang="zh-CN" altLang="en-US" dirty="0">
                <a:solidFill>
                  <a:srgbClr val="595959"/>
                </a:solidFill>
                <a:latin typeface="微软雅黑" panose="020B0503020204020204" pitchFamily="34" charset="-122"/>
                <a:sym typeface="+mn-ea"/>
              </a:rPr>
              <a:t>模运算结果</a:t>
            </a:r>
            <a:r>
              <a:rPr lang="en-US" altLang="zh-CN" dirty="0">
                <a:solidFill>
                  <a:srgbClr val="595959"/>
                </a:solidFill>
                <a:latin typeface="微软雅黑" panose="020B0503020204020204" pitchFamily="34" charset="-122"/>
                <a:sym typeface="+mn-ea"/>
              </a:rPr>
              <a:t> |</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    5 |          5 |          0 |</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1 row in set</a:t>
            </a:r>
            <a:endParaRPr lang="en-US" altLang="zh-CN"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288540" cy="398780"/>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DIV</a:t>
            </a:r>
            <a:r>
              <a:rPr lang="zh-CN" altLang="en-US" sz="2000" dirty="0">
                <a:solidFill>
                  <a:srgbClr val="1369B2"/>
                </a:solidFill>
                <a:latin typeface="微软雅黑" panose="020B0503020204020204" pitchFamily="34" charset="-122"/>
                <a:ea typeface="微软雅黑" panose="020B0503020204020204" pitchFamily="34" charset="-122"/>
              </a:rPr>
              <a:t>与</a:t>
            </a:r>
            <a:r>
              <a:rPr lang="en-US" altLang="zh-CN" sz="2000" dirty="0">
                <a:solidFill>
                  <a:srgbClr val="1369B2"/>
                </a:solidFill>
                <a:latin typeface="微软雅黑" panose="020B0503020204020204" pitchFamily="34" charset="-122"/>
                <a:ea typeface="微软雅黑" panose="020B0503020204020204" pitchFamily="34" charset="-122"/>
              </a:rPr>
              <a:t>MOD</a:t>
            </a:r>
            <a:r>
              <a:rPr lang="zh-CN" altLang="en-US" sz="2000" dirty="0">
                <a:solidFill>
                  <a:srgbClr val="1369B2"/>
                </a:solidFill>
                <a:latin typeface="微软雅黑" panose="020B0503020204020204" pitchFamily="34" charset="-122"/>
                <a:ea typeface="微软雅黑" panose="020B0503020204020204" pitchFamily="34" charset="-122"/>
              </a:rPr>
              <a:t>运算符</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6.1.1  </a:t>
            </a:r>
            <a:r>
              <a:rPr sz="2400" b="1"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在连接查询时，若数据表连接的字段同名，则连接时的匹配条件可以使用</a:t>
            </a:r>
            <a:r>
              <a:rPr lang="en-US" altLang="zh-CN" sz="2000" dirty="0">
                <a:solidFill>
                  <a:srgbClr val="595959"/>
                </a:solidFill>
                <a:latin typeface="微软雅黑" panose="020B0503020204020204" pitchFamily="34" charset="-122"/>
                <a:sym typeface="+mn-ea"/>
              </a:rPr>
              <a:t>USING</a:t>
            </a:r>
            <a:r>
              <a:rPr lang="zh-CN" altLang="en-US" sz="2000" dirty="0">
                <a:solidFill>
                  <a:srgbClr val="595959"/>
                </a:solidFill>
                <a:latin typeface="微软雅黑" panose="020B0503020204020204" pitchFamily="34" charset="-122"/>
                <a:sym typeface="+mn-ea"/>
              </a:rPr>
              <a:t>代替</a:t>
            </a:r>
            <a:r>
              <a:rPr lang="en-US" altLang="zh-CN" sz="2000" dirty="0">
                <a:solidFill>
                  <a:srgbClr val="595959"/>
                </a:solidFill>
                <a:latin typeface="微软雅黑" panose="020B0503020204020204" pitchFamily="34" charset="-122"/>
                <a:sym typeface="+mn-ea"/>
              </a:rPr>
              <a:t>ON</a:t>
            </a:r>
            <a:r>
              <a:rPr lang="zh-CN" altLang="en-US" sz="2000" dirty="0">
                <a:solidFill>
                  <a:srgbClr val="595959"/>
                </a:solidFill>
                <a:latin typeface="微软雅黑" panose="020B0503020204020204" pitchFamily="34" charset="-122"/>
                <a:sym typeface="+mn-ea"/>
              </a:rPr>
              <a:t>。其基本语法格式如下。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SELECT</a:t>
            </a:r>
            <a:r>
              <a:rPr lang="zh-CN" altLang="en-US" sz="2000" dirty="0">
                <a:solidFill>
                  <a:srgbClr val="595959"/>
                </a:solidFill>
                <a:latin typeface="微软雅黑" panose="020B0503020204020204" pitchFamily="34" charset="-122"/>
                <a:sym typeface="+mn-ea"/>
              </a:rPr>
              <a:t>査询字段</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FROM </a:t>
            </a:r>
            <a:r>
              <a:rPr lang="zh-CN" altLang="en-US" sz="2000" dirty="0">
                <a:solidFill>
                  <a:srgbClr val="595959"/>
                </a:solidFill>
                <a:latin typeface="微软雅黑" panose="020B0503020204020204" pitchFamily="34" charset="-122"/>
                <a:sym typeface="+mn-ea"/>
              </a:rPr>
              <a:t>表</a:t>
            </a:r>
            <a:r>
              <a:rPr lang="en-US" altLang="zh-CN" sz="2000" dirty="0">
                <a:solidFill>
                  <a:srgbClr val="595959"/>
                </a:solidFill>
                <a:latin typeface="微软雅黑" panose="020B0503020204020204" pitchFamily="34" charset="-122"/>
                <a:sym typeface="+mn-ea"/>
              </a:rPr>
              <a:t>1 [CROSS | INNER | LEFT |RIGHT] JOIN </a:t>
            </a:r>
            <a:r>
              <a:rPr lang="zh-CN" altLang="en-US" sz="2000" dirty="0">
                <a:solidFill>
                  <a:srgbClr val="595959"/>
                </a:solidFill>
                <a:latin typeface="微软雅黑" panose="020B0503020204020204" pitchFamily="34" charset="-122"/>
                <a:sym typeface="+mn-ea"/>
              </a:rPr>
              <a:t>表</a:t>
            </a:r>
            <a:r>
              <a:rPr lang="en-US" altLang="zh-CN" sz="2000" dirty="0">
                <a:solidFill>
                  <a:srgbClr val="595959"/>
                </a:solidFill>
                <a:latin typeface="微软雅黑" panose="020B0503020204020204" pitchFamily="34" charset="-122"/>
                <a:sym typeface="+mn-ea"/>
              </a:rPr>
              <a:t>2</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USING(</a:t>
            </a:r>
            <a:r>
              <a:rPr lang="zh-CN" altLang="en-US" sz="2000" dirty="0">
                <a:solidFill>
                  <a:srgbClr val="595959"/>
                </a:solidFill>
                <a:latin typeface="微软雅黑" panose="020B0503020204020204" pitchFamily="34" charset="-122"/>
                <a:sym typeface="+mn-ea"/>
              </a:rPr>
              <a:t>同名的连接字段列表</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a:t>
            </a:r>
            <a:endParaRPr lang="zh-CN" altLang="en-US"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751330" cy="398780"/>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USING</a:t>
            </a:r>
            <a:r>
              <a:rPr lang="zh-CN" altLang="en-US" sz="2000" dirty="0">
                <a:solidFill>
                  <a:srgbClr val="1369B2"/>
                </a:solidFill>
                <a:latin typeface="微软雅黑" panose="020B0503020204020204" pitchFamily="34" charset="-122"/>
                <a:ea typeface="微软雅黑" panose="020B0503020204020204" pitchFamily="34" charset="-122"/>
              </a:rPr>
              <a:t>关键字</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6.4.</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连接查询</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子查询</a:t>
            </a:r>
            <a:endParaRPr lang="zh-CN"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6.5</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什么是</a:t>
            </a:r>
            <a:r>
              <a:rPr lang="zh-CN" sz="4800" dirty="0">
                <a:solidFill>
                  <a:srgbClr val="595959"/>
                </a:solidFill>
                <a:latin typeface="微软雅黑" panose="020B0503020204020204" pitchFamily="34" charset="-122"/>
                <a:ea typeface="微软雅黑" panose="020B0503020204020204" pitchFamily="34" charset="-122"/>
                <a:cs typeface="+mn-ea"/>
                <a:sym typeface="+mn-lt"/>
              </a:rPr>
              <a:t>子查询</a:t>
            </a:r>
            <a:endParaRPr lang="zh-CN"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6.5.1</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6.5.1  </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什么是</a:t>
            </a:r>
            <a:r>
              <a:rPr lang="zh-CN" sz="2400" b="1" dirty="0">
                <a:solidFill>
                  <a:srgbClr val="595959"/>
                </a:solidFill>
                <a:latin typeface="微软雅黑" panose="020B0503020204020204" pitchFamily="34" charset="-122"/>
                <a:ea typeface="微软雅黑" panose="020B0503020204020204" pitchFamily="34" charset="-122"/>
                <a:cs typeface="+mn-ea"/>
                <a:sym typeface="+mn-lt"/>
              </a:rPr>
              <a:t>子查询</a:t>
            </a:r>
            <a:endParaRPr 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967230"/>
            <a:chOff x="8472" y="5316"/>
            <a:chExt cx="9744" cy="3098"/>
          </a:xfrm>
        </p:grpSpPr>
        <p:sp>
          <p:nvSpPr>
            <p:cNvPr id="15" name="TextBox 35"/>
            <p:cNvSpPr txBox="1">
              <a:spLocks noChangeArrowheads="1"/>
            </p:cNvSpPr>
            <p:nvPr/>
          </p:nvSpPr>
          <p:spPr bwMode="auto">
            <a:xfrm>
              <a:off x="9159" y="5316"/>
              <a:ext cx="9057" cy="3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子查询可以理解为，在一个</a:t>
              </a:r>
              <a:r>
                <a:rPr lang="en-US" altLang="zh-CN" sz="2000" dirty="0">
                  <a:solidFill>
                    <a:srgbClr val="595959"/>
                  </a:solidFill>
                  <a:latin typeface="微软雅黑" panose="020B0503020204020204" pitchFamily="34" charset="-122"/>
                  <a:ea typeface="微软雅黑" panose="020B0503020204020204" pitchFamily="34" charset="-122"/>
                </a:rPr>
                <a:t>SQL</a:t>
              </a:r>
              <a:r>
                <a:rPr lang="zh-CN" altLang="en-US" sz="2000" dirty="0">
                  <a:solidFill>
                    <a:srgbClr val="595959"/>
                  </a:solidFill>
                  <a:latin typeface="微软雅黑" panose="020B0503020204020204" pitchFamily="34" charset="-122"/>
                  <a:ea typeface="微软雅黑" panose="020B0503020204020204" pitchFamily="34" charset="-122"/>
                </a:rPr>
                <a:t>语句</a:t>
              </a:r>
              <a:r>
                <a:rPr lang="en-US" altLang="zh-CN" sz="2000" dirty="0">
                  <a:solidFill>
                    <a:srgbClr val="595959"/>
                  </a:solidFill>
                  <a:latin typeface="微软雅黑" panose="020B0503020204020204" pitchFamily="34" charset="-122"/>
                  <a:ea typeface="微软雅黑" panose="020B0503020204020204" pitchFamily="34" charset="-122"/>
                </a:rPr>
                <a:t>A(SELECT</a:t>
              </a:r>
              <a:r>
                <a:rPr lang="zh-CN" altLang="en-US" sz="2000" dirty="0">
                  <a:solidFill>
                    <a:srgbClr val="595959"/>
                  </a:solidFill>
                  <a:latin typeface="微软雅黑" panose="020B0503020204020204" pitchFamily="34" charset="-122"/>
                  <a:ea typeface="微软雅黑" panose="020B0503020204020204" pitchFamily="34" charset="-122"/>
                </a:rPr>
                <a:t>、</a:t>
              </a:r>
              <a:r>
                <a:rPr lang="en-US" altLang="zh-CN" sz="2000" dirty="0">
                  <a:solidFill>
                    <a:srgbClr val="595959"/>
                  </a:solidFill>
                  <a:latin typeface="微软雅黑" panose="020B0503020204020204" pitchFamily="34" charset="-122"/>
                  <a:ea typeface="微软雅黑" panose="020B0503020204020204" pitchFamily="34" charset="-122"/>
                </a:rPr>
                <a:t>INSERT</a:t>
              </a:r>
              <a:r>
                <a:rPr lang="zh-CN" altLang="en-US" sz="2000" dirty="0">
                  <a:solidFill>
                    <a:srgbClr val="595959"/>
                  </a:solidFill>
                  <a:latin typeface="微软雅黑" panose="020B0503020204020204" pitchFamily="34" charset="-122"/>
                  <a:ea typeface="微软雅黑" panose="020B0503020204020204" pitchFamily="34" charset="-122"/>
                </a:rPr>
                <a:t>、</a:t>
              </a:r>
              <a:r>
                <a:rPr lang="en-US" altLang="zh-CN" sz="2000" dirty="0">
                  <a:solidFill>
                    <a:srgbClr val="595959"/>
                  </a:solidFill>
                  <a:latin typeface="微软雅黑" panose="020B0503020204020204" pitchFamily="34" charset="-122"/>
                  <a:ea typeface="微软雅黑" panose="020B0503020204020204" pitchFamily="34" charset="-122"/>
                </a:rPr>
                <a:t>UPDATE</a:t>
              </a:r>
              <a:r>
                <a:rPr lang="zh-CN" altLang="en-US" sz="2000" dirty="0">
                  <a:solidFill>
                    <a:srgbClr val="595959"/>
                  </a:solidFill>
                  <a:latin typeface="微软雅黑" panose="020B0503020204020204" pitchFamily="34" charset="-122"/>
                  <a:ea typeface="微软雅黑" panose="020B0503020204020204" pitchFamily="34" charset="-122"/>
                </a:rPr>
                <a:t>等</a:t>
              </a:r>
              <a:r>
                <a:rPr lang="en-US" altLang="zh-CN" sz="2000" dirty="0">
                  <a:solidFill>
                    <a:srgbClr val="595959"/>
                  </a:solidFill>
                  <a:latin typeface="微软雅黑" panose="020B0503020204020204" pitchFamily="34" charset="-122"/>
                  <a:ea typeface="微软雅黑" panose="020B0503020204020204" pitchFamily="34" charset="-122"/>
                </a:rPr>
                <a:t>)</a:t>
              </a:r>
              <a:r>
                <a:rPr lang="zh-CN" altLang="en-US" sz="2000" dirty="0">
                  <a:solidFill>
                    <a:srgbClr val="595959"/>
                  </a:solidFill>
                  <a:latin typeface="微软雅黑" panose="020B0503020204020204" pitchFamily="34" charset="-122"/>
                  <a:ea typeface="微软雅黑" panose="020B0503020204020204" pitchFamily="34" charset="-122"/>
                </a:rPr>
                <a:t>中嵌入一个查询语句</a:t>
              </a:r>
              <a:r>
                <a:rPr lang="en-US" altLang="zh-CN" sz="2000" dirty="0">
                  <a:solidFill>
                    <a:srgbClr val="595959"/>
                  </a:solidFill>
                  <a:latin typeface="微软雅黑" panose="020B0503020204020204" pitchFamily="34" charset="-122"/>
                  <a:ea typeface="微软雅黑" panose="020B0503020204020204" pitchFamily="34" charset="-122"/>
                </a:rPr>
                <a:t>B,</a:t>
              </a:r>
              <a:r>
                <a:rPr lang="zh-CN" altLang="en-US" sz="2000" dirty="0">
                  <a:solidFill>
                    <a:srgbClr val="595959"/>
                  </a:solidFill>
                  <a:latin typeface="微软雅黑" panose="020B0503020204020204" pitchFamily="34" charset="-122"/>
                  <a:ea typeface="微软雅黑" panose="020B0503020204020204" pitchFamily="34" charset="-122"/>
                </a:rPr>
                <a:t>作为执行的条件或查询的数据源</a:t>
              </a:r>
              <a:r>
                <a:rPr lang="en-US" altLang="zh-CN" sz="2000" dirty="0">
                  <a:solidFill>
                    <a:srgbClr val="595959"/>
                  </a:solidFill>
                  <a:latin typeface="微软雅黑" panose="020B0503020204020204" pitchFamily="34" charset="-122"/>
                  <a:ea typeface="微软雅黑" panose="020B0503020204020204" pitchFamily="34" charset="-122"/>
                </a:rPr>
                <a:t>(</a:t>
              </a:r>
              <a:r>
                <a:rPr lang="zh-CN" altLang="en-US" sz="2000" dirty="0">
                  <a:solidFill>
                    <a:srgbClr val="595959"/>
                  </a:solidFill>
                  <a:latin typeface="微软雅黑" panose="020B0503020204020204" pitchFamily="34" charset="-122"/>
                  <a:ea typeface="微软雅黑" panose="020B0503020204020204" pitchFamily="34" charset="-122"/>
                </a:rPr>
                <a:t>代替</a:t>
              </a:r>
              <a:r>
                <a:rPr lang="en-US" altLang="zh-CN" sz="2000" dirty="0">
                  <a:solidFill>
                    <a:srgbClr val="595959"/>
                  </a:solidFill>
                  <a:latin typeface="微软雅黑" panose="020B0503020204020204" pitchFamily="34" charset="-122"/>
                  <a:ea typeface="微软雅黑" panose="020B0503020204020204" pitchFamily="34" charset="-122"/>
                </a:rPr>
                <a:t>FROM</a:t>
              </a:r>
              <a:r>
                <a:rPr lang="zh-CN" altLang="en-US" sz="2000" dirty="0">
                  <a:solidFill>
                    <a:srgbClr val="595959"/>
                  </a:solidFill>
                  <a:latin typeface="微软雅黑" panose="020B0503020204020204" pitchFamily="34" charset="-122"/>
                  <a:ea typeface="微软雅黑" panose="020B0503020204020204" pitchFamily="34" charset="-122"/>
                </a:rPr>
                <a:t>后的数据表</a:t>
              </a:r>
              <a:r>
                <a:rPr lang="en-US" altLang="zh-CN" sz="2000" dirty="0">
                  <a:solidFill>
                    <a:srgbClr val="595959"/>
                  </a:solidFill>
                  <a:latin typeface="微软雅黑" panose="020B0503020204020204" pitchFamily="34" charset="-122"/>
                  <a:ea typeface="微软雅黑" panose="020B0503020204020204" pitchFamily="34" charset="-122"/>
                </a:rPr>
                <a:t>)</a:t>
              </a:r>
              <a:r>
                <a:rPr lang="zh-CN" altLang="en-US" sz="2000" dirty="0">
                  <a:solidFill>
                    <a:srgbClr val="595959"/>
                  </a:solidFill>
                  <a:latin typeface="微软雅黑" panose="020B0503020204020204" pitchFamily="34" charset="-122"/>
                  <a:ea typeface="微软雅黑" panose="020B0503020204020204" pitchFamily="34" charset="-122"/>
                </a:rPr>
                <a:t>，那么</a:t>
              </a:r>
              <a:r>
                <a:rPr lang="en-US" altLang="zh-CN" sz="2000" dirty="0">
                  <a:solidFill>
                    <a:srgbClr val="595959"/>
                  </a:solidFill>
                  <a:latin typeface="微软雅黑" panose="020B0503020204020204" pitchFamily="34" charset="-122"/>
                  <a:ea typeface="微软雅黑" panose="020B0503020204020204" pitchFamily="34" charset="-122"/>
                </a:rPr>
                <a:t>B</a:t>
              </a:r>
              <a:r>
                <a:rPr lang="zh-CN" altLang="en-US" sz="2000" dirty="0">
                  <a:solidFill>
                    <a:srgbClr val="595959"/>
                  </a:solidFill>
                  <a:latin typeface="微软雅黑" panose="020B0503020204020204" pitchFamily="34" charset="-122"/>
                  <a:ea typeface="微软雅黑" panose="020B0503020204020204" pitchFamily="34" charset="-122"/>
                </a:rPr>
                <a:t>就是子、查询语句，它是一条完整的</a:t>
              </a:r>
              <a:r>
                <a:rPr lang="en-US" altLang="zh-CN" sz="2000" dirty="0">
                  <a:solidFill>
                    <a:srgbClr val="595959"/>
                  </a:solidFill>
                  <a:latin typeface="微软雅黑" panose="020B0503020204020204" pitchFamily="34" charset="-122"/>
                  <a:ea typeface="微软雅黑" panose="020B0503020204020204" pitchFamily="34" charset="-122"/>
                </a:rPr>
                <a:t>SELECT</a:t>
              </a:r>
              <a:r>
                <a:rPr lang="zh-CN" altLang="en-US" sz="2000" dirty="0">
                  <a:solidFill>
                    <a:srgbClr val="595959"/>
                  </a:solidFill>
                  <a:latin typeface="微软雅黑" panose="020B0503020204020204" pitchFamily="34" charset="-122"/>
                  <a:ea typeface="微软雅黑" panose="020B0503020204020204" pitchFamily="34" charset="-122"/>
                </a:rPr>
                <a:t>语句，能够独立地执行。</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rPr>
              <a:t>子查询</a:t>
            </a:r>
            <a:r>
              <a:rPr lang="zh-CN" altLang="en-US" sz="48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rPr>
              <a:t>分类</a:t>
            </a:r>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6.5.2</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2890520"/>
            <a:chOff x="8472" y="5316"/>
            <a:chExt cx="9744" cy="4552"/>
          </a:xfrm>
        </p:grpSpPr>
        <p:sp>
          <p:nvSpPr>
            <p:cNvPr id="15" name="TextBox 35"/>
            <p:cNvSpPr txBox="1">
              <a:spLocks noChangeArrowheads="1"/>
            </p:cNvSpPr>
            <p:nvPr/>
          </p:nvSpPr>
          <p:spPr bwMode="auto">
            <a:xfrm>
              <a:off x="9159" y="5316"/>
              <a:ext cx="9057" cy="4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子查询的划分方式有多种，最常见的是以功能和位置进行划分。按子查询的功能可以分为标量子查询、列子查询、行子查询和表子查询；按子查询出现的位置可以分为</a:t>
              </a:r>
              <a:r>
                <a:rPr lang="en-US" altLang="zh-CN" sz="2000" dirty="0">
                  <a:solidFill>
                    <a:srgbClr val="595959"/>
                  </a:solidFill>
                  <a:latin typeface="微软雅黑" panose="020B0503020204020204" pitchFamily="34" charset="-122"/>
                  <a:ea typeface="微软雅黑" panose="020B0503020204020204" pitchFamily="34" charset="-122"/>
                </a:rPr>
                <a:t>WHERE</a:t>
              </a:r>
              <a:r>
                <a:rPr lang="zh-CN" altLang="en-US" sz="2000" dirty="0">
                  <a:solidFill>
                    <a:srgbClr val="595959"/>
                  </a:solidFill>
                  <a:latin typeface="微软雅黑" panose="020B0503020204020204" pitchFamily="34" charset="-122"/>
                  <a:ea typeface="微软雅黑" panose="020B0503020204020204" pitchFamily="34" charset="-122"/>
                </a:rPr>
                <a:t>子查询和</a:t>
              </a:r>
              <a:r>
                <a:rPr lang="en-US" altLang="zh-CN" sz="2000" dirty="0">
                  <a:solidFill>
                    <a:srgbClr val="595959"/>
                  </a:solidFill>
                  <a:latin typeface="微软雅黑" panose="020B0503020204020204" pitchFamily="34" charset="-122"/>
                  <a:ea typeface="微软雅黑" panose="020B0503020204020204" pitchFamily="34" charset="-122"/>
                </a:rPr>
                <a:t>FROM</a:t>
              </a:r>
              <a:r>
                <a:rPr lang="zh-CN" altLang="en-US" sz="2000" dirty="0">
                  <a:solidFill>
                    <a:srgbClr val="595959"/>
                  </a:solidFill>
                  <a:latin typeface="微软雅黑" panose="020B0503020204020204" pitchFamily="34" charset="-122"/>
                  <a:ea typeface="微软雅黑" panose="020B0503020204020204" pitchFamily="34" charset="-122"/>
                </a:rPr>
                <a:t>子查询。其中，标量子査询、列子查询和行子查询都属于</a:t>
              </a:r>
              <a:r>
                <a:rPr lang="en-US" altLang="zh-CN" sz="2000" dirty="0">
                  <a:solidFill>
                    <a:srgbClr val="595959"/>
                  </a:solidFill>
                  <a:latin typeface="微软雅黑" panose="020B0503020204020204" pitchFamily="34" charset="-122"/>
                  <a:ea typeface="微软雅黑" panose="020B0503020204020204" pitchFamily="34" charset="-122"/>
                </a:rPr>
                <a:t>WHERE</a:t>
              </a:r>
              <a:r>
                <a:rPr lang="zh-CN" altLang="en-US" sz="2000" dirty="0">
                  <a:solidFill>
                    <a:srgbClr val="595959"/>
                  </a:solidFill>
                  <a:latin typeface="微软雅黑" panose="020B0503020204020204" pitchFamily="34" charset="-122"/>
                  <a:ea typeface="微软雅黑" panose="020B0503020204020204" pitchFamily="34" charset="-122"/>
                </a:rPr>
                <a:t>子查询，而表子查询属于</a:t>
              </a:r>
              <a:r>
                <a:rPr lang="en-US" altLang="zh-CN" sz="2000" dirty="0">
                  <a:solidFill>
                    <a:srgbClr val="595959"/>
                  </a:solidFill>
                  <a:latin typeface="微软雅黑" panose="020B0503020204020204" pitchFamily="34" charset="-122"/>
                  <a:ea typeface="微软雅黑" panose="020B0503020204020204" pitchFamily="34" charset="-122"/>
                </a:rPr>
                <a:t>FROM</a:t>
              </a:r>
              <a:r>
                <a:rPr lang="zh-CN" altLang="en-US" sz="2000" dirty="0">
                  <a:solidFill>
                    <a:srgbClr val="595959"/>
                  </a:solidFill>
                  <a:latin typeface="微软雅黑" panose="020B0503020204020204" pitchFamily="34" charset="-122"/>
                  <a:ea typeface="微软雅黑" panose="020B0503020204020204" pitchFamily="34" charset="-122"/>
                </a:rPr>
                <a:t>子查询。</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所谓标量子查询指的是子查询返回的结果是一个数据，即一行一列。基本语法格式如下。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WHERE</a:t>
            </a:r>
            <a:r>
              <a:rPr lang="zh-CN" altLang="en-US" sz="2000" dirty="0">
                <a:solidFill>
                  <a:srgbClr val="595959"/>
                </a:solidFill>
                <a:latin typeface="微软雅黑" panose="020B0503020204020204" pitchFamily="34" charset="-122"/>
                <a:sym typeface="+mn-ea"/>
              </a:rPr>
              <a:t>条件判断</a:t>
            </a:r>
            <a:r>
              <a:rPr lang="en-US" altLang="zh-CN" sz="2000" dirty="0">
                <a:solidFill>
                  <a:srgbClr val="595959"/>
                </a:solidFill>
                <a:latin typeface="微软雅黑" panose="020B0503020204020204" pitchFamily="34" charset="-122"/>
                <a:sym typeface="+mn-ea"/>
              </a:rPr>
              <a:t>{=|&lt;&gt;}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(SELECT </a:t>
            </a:r>
            <a:r>
              <a:rPr lang="zh-CN" altLang="en-US" sz="2000" dirty="0">
                <a:solidFill>
                  <a:srgbClr val="595959"/>
                </a:solidFill>
                <a:latin typeface="微软雅黑" panose="020B0503020204020204" pitchFamily="34" charset="-122"/>
                <a:sym typeface="+mn-ea"/>
              </a:rPr>
              <a:t>字段名</a:t>
            </a:r>
            <a:r>
              <a:rPr lang="en-US" altLang="zh-CN" sz="2000" dirty="0">
                <a:solidFill>
                  <a:srgbClr val="595959"/>
                </a:solidFill>
                <a:latin typeface="微软雅黑" panose="020B0503020204020204" pitchFamily="34" charset="-122"/>
                <a:sym typeface="+mn-ea"/>
              </a:rPr>
              <a:t> FROM </a:t>
            </a:r>
            <a:r>
              <a:rPr lang="zh-CN" altLang="en-US" sz="2000" dirty="0">
                <a:solidFill>
                  <a:srgbClr val="595959"/>
                </a:solidFill>
                <a:latin typeface="微软雅黑" panose="020B0503020204020204" pitchFamily="34" charset="-122"/>
                <a:sym typeface="+mn-ea"/>
              </a:rPr>
              <a:t>数据源</a:t>
            </a:r>
            <a:r>
              <a:rPr lang="en-US" altLang="zh-CN" sz="2000" dirty="0">
                <a:solidFill>
                  <a:srgbClr val="595959"/>
                </a:solidFill>
                <a:latin typeface="微软雅黑" panose="020B0503020204020204" pitchFamily="34" charset="-122"/>
                <a:sym typeface="+mn-ea"/>
              </a:rPr>
              <a:t>[WHERE] [GROUP BY] [HAVING] [ORDER BY] [LIMIT]);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452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标量</a:t>
            </a:r>
            <a:r>
              <a:rPr lang="zh-CN" altLang="en-US" sz="2000" dirty="0">
                <a:solidFill>
                  <a:srgbClr val="1369B2"/>
                </a:solidFill>
                <a:latin typeface="微软雅黑" panose="020B0503020204020204" pitchFamily="34" charset="-122"/>
                <a:ea typeface="微软雅黑" panose="020B0503020204020204" pitchFamily="34" charset="-122"/>
              </a:rPr>
              <a:t>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mysql&gt; SELECT </a:t>
            </a:r>
            <a:r>
              <a:rPr lang="zh-CN" altLang="en-US" sz="1400" dirty="0">
                <a:solidFill>
                  <a:srgbClr val="595959"/>
                </a:solidFill>
                <a:latin typeface="微软雅黑" panose="020B0503020204020204" pitchFamily="34" charset="-122"/>
                <a:sym typeface="+mn-ea"/>
              </a:rPr>
              <a:t>姓名</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FROM xs</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WHERE </a:t>
            </a:r>
            <a:r>
              <a:rPr lang="zh-CN" altLang="en-US" sz="1400" dirty="0">
                <a:solidFill>
                  <a:srgbClr val="595959"/>
                </a:solidFill>
                <a:latin typeface="微软雅黑" panose="020B0503020204020204" pitchFamily="34" charset="-122"/>
                <a:sym typeface="+mn-ea"/>
              </a:rPr>
              <a:t>出生时间</a:t>
            </a:r>
            <a:r>
              <a:rPr lang="en-US" altLang="zh-CN" sz="1400" dirty="0">
                <a:solidFill>
                  <a:srgbClr val="595959"/>
                </a:solidFill>
                <a:latin typeface="微软雅黑" panose="020B0503020204020204" pitchFamily="34" charset="-122"/>
                <a:sym typeface="+mn-ea"/>
              </a:rPr>
              <a:t> =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SELECT MIN(</a:t>
            </a:r>
            <a:r>
              <a:rPr lang="zh-CN" altLang="en-US" sz="1400" dirty="0">
                <a:solidFill>
                  <a:srgbClr val="595959"/>
                </a:solidFill>
                <a:latin typeface="微软雅黑" panose="020B0503020204020204" pitchFamily="34" charset="-122"/>
                <a:sym typeface="+mn-ea"/>
              </a:rPr>
              <a:t>出生时间</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FROM xs</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1 row in set (0.01 sec)</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452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标量</a:t>
            </a:r>
            <a:r>
              <a:rPr lang="zh-CN" altLang="en-US" sz="2000" dirty="0">
                <a:solidFill>
                  <a:srgbClr val="1369B2"/>
                </a:solidFill>
                <a:latin typeface="微软雅黑" panose="020B0503020204020204" pitchFamily="34" charset="-122"/>
                <a:ea typeface="微软雅黑" panose="020B0503020204020204" pitchFamily="34" charset="-122"/>
              </a:rPr>
              <a:t>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所谓列子查询指的是子查询返回的结果是一个字段符合条件的所有数据，即一列多行。基本语法格式如下。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WHERE </a:t>
            </a:r>
            <a:r>
              <a:rPr lang="zh-CN" altLang="en-US" sz="2000" dirty="0">
                <a:solidFill>
                  <a:srgbClr val="595959"/>
                </a:solidFill>
                <a:latin typeface="微软雅黑" panose="020B0503020204020204" pitchFamily="34" charset="-122"/>
                <a:sym typeface="+mn-ea"/>
              </a:rPr>
              <a:t>条件判断</a:t>
            </a:r>
            <a:r>
              <a:rPr lang="en-US" altLang="zh-CN" sz="2000" dirty="0">
                <a:solidFill>
                  <a:srgbClr val="595959"/>
                </a:solidFill>
                <a:latin typeface="微软雅黑" panose="020B0503020204020204" pitchFamily="34" charset="-122"/>
                <a:sym typeface="+mn-ea"/>
              </a:rPr>
              <a:t>(IN|NOT IN}</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(SELECT </a:t>
            </a:r>
            <a:r>
              <a:rPr lang="zh-CN" altLang="en-US" sz="2000" dirty="0">
                <a:solidFill>
                  <a:srgbClr val="595959"/>
                </a:solidFill>
                <a:latin typeface="微软雅黑" panose="020B0503020204020204" pitchFamily="34" charset="-122"/>
                <a:sym typeface="+mn-ea"/>
              </a:rPr>
              <a:t>字段名</a:t>
            </a:r>
            <a:r>
              <a:rPr lang="en-US" altLang="zh-CN" sz="2000" dirty="0">
                <a:solidFill>
                  <a:srgbClr val="595959"/>
                </a:solidFill>
                <a:latin typeface="微软雅黑" panose="020B0503020204020204" pitchFamily="34" charset="-122"/>
                <a:sym typeface="+mn-ea"/>
              </a:rPr>
              <a:t> FROM </a:t>
            </a:r>
            <a:r>
              <a:rPr lang="zh-CN" altLang="en-US" sz="2000" dirty="0">
                <a:solidFill>
                  <a:srgbClr val="595959"/>
                </a:solidFill>
                <a:latin typeface="微软雅黑" panose="020B0503020204020204" pitchFamily="34" charset="-122"/>
                <a:sym typeface="+mn-ea"/>
              </a:rPr>
              <a:t>数据源</a:t>
            </a:r>
            <a:r>
              <a:rPr lang="en-US" altLang="zh-CN" sz="2000" dirty="0">
                <a:solidFill>
                  <a:srgbClr val="595959"/>
                </a:solidFill>
                <a:latin typeface="微软雅黑" panose="020B0503020204020204" pitchFamily="34" charset="-122"/>
                <a:sym typeface="+mn-ea"/>
              </a:rPr>
              <a:t>[WHERE] [GROUP BY] [HAVING] [ORDER BY] [LIMIT]);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列子查询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200" dirty="0">
                <a:solidFill>
                  <a:srgbClr val="595959"/>
                </a:solidFill>
                <a:latin typeface="微软雅黑" panose="020B0503020204020204" pitchFamily="34" charset="-122"/>
                <a:sym typeface="+mn-ea"/>
              </a:rPr>
              <a:t>mysql&gt; SELECT xs.</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xs.</a:t>
            </a:r>
            <a:r>
              <a:rPr lang="zh-CN" altLang="en-US" sz="1200" dirty="0">
                <a:solidFill>
                  <a:srgbClr val="595959"/>
                </a:solidFill>
                <a:latin typeface="微软雅黑" panose="020B0503020204020204" pitchFamily="34" charset="-122"/>
                <a:sym typeface="+mn-ea"/>
              </a:rPr>
              <a:t>姓名</a:t>
            </a:r>
            <a:r>
              <a:rPr lang="en-US" altLang="zh-CN" sz="1200" dirty="0">
                <a:solidFill>
                  <a:srgbClr val="595959"/>
                </a:solidFill>
                <a:latin typeface="微软雅黑" panose="020B0503020204020204" pitchFamily="34" charset="-122"/>
                <a:sym typeface="+mn-ea"/>
              </a:rPr>
              <a:t>,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-&gt;     SELECT MAX(</a:t>
            </a:r>
            <a:r>
              <a:rPr lang="zh-CN" altLang="en-US" sz="1200" dirty="0">
                <a:solidFill>
                  <a:srgbClr val="595959"/>
                </a:solidFill>
                <a:latin typeface="微软雅黑" panose="020B0503020204020204" pitchFamily="34" charset="-122"/>
                <a:sym typeface="+mn-ea"/>
              </a:rPr>
              <a:t>成绩</a:t>
            </a: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-&gt;     FROM xs_kc AS sub_xs_kc</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-&gt;     WHERE sub_xs_kc.</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 xs.</a:t>
            </a:r>
            <a:r>
              <a:rPr lang="zh-CN" altLang="en-US" sz="1200" dirty="0">
                <a:solidFill>
                  <a:srgbClr val="595959"/>
                </a:solidFill>
                <a:latin typeface="微软雅黑" panose="020B0503020204020204" pitchFamily="34" charset="-122"/>
                <a:sym typeface="+mn-ea"/>
              </a:rPr>
              <a:t>学号</a:t>
            </a:r>
            <a:endParaRPr lang="zh-CN" altLang="en-US"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-&gt; ) AS </a:t>
            </a:r>
            <a:r>
              <a:rPr lang="zh-CN" altLang="en-US" sz="1200" dirty="0">
                <a:solidFill>
                  <a:srgbClr val="595959"/>
                </a:solidFill>
                <a:latin typeface="微软雅黑" panose="020B0503020204020204" pitchFamily="34" charset="-122"/>
                <a:sym typeface="+mn-ea"/>
              </a:rPr>
              <a:t>最高成绩</a:t>
            </a:r>
            <a:endParaRPr lang="zh-CN" altLang="en-US"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-&gt; FROM xs;</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 </a:t>
            </a:r>
            <a:r>
              <a:rPr lang="zh-CN" altLang="en-US" sz="1200" dirty="0">
                <a:solidFill>
                  <a:srgbClr val="595959"/>
                </a:solidFill>
                <a:latin typeface="微软雅黑" panose="020B0503020204020204" pitchFamily="34" charset="-122"/>
                <a:sym typeface="+mn-ea"/>
              </a:rPr>
              <a:t>姓名</a:t>
            </a:r>
            <a:r>
              <a:rPr lang="en-US" altLang="zh-CN" sz="1200" dirty="0">
                <a:solidFill>
                  <a:srgbClr val="595959"/>
                </a:solidFill>
                <a:latin typeface="微软雅黑" panose="020B0503020204020204" pitchFamily="34" charset="-122"/>
                <a:sym typeface="+mn-ea"/>
              </a:rPr>
              <a:t>      | </a:t>
            </a:r>
            <a:r>
              <a:rPr lang="zh-CN" altLang="en-US" sz="1200" dirty="0">
                <a:solidFill>
                  <a:srgbClr val="595959"/>
                </a:solidFill>
                <a:latin typeface="微软雅黑" panose="020B0503020204020204" pitchFamily="34" charset="-122"/>
                <a:sym typeface="+mn-ea"/>
              </a:rPr>
              <a:t>最高成绩</a:t>
            </a:r>
            <a:r>
              <a:rPr lang="en-US" altLang="zh-CN" sz="1200" dirty="0">
                <a:solidFill>
                  <a:srgbClr val="595959"/>
                </a:solidFill>
                <a:latin typeface="微软雅黑" panose="020B0503020204020204" pitchFamily="34" charset="-122"/>
                <a:sym typeface="+mn-ea"/>
              </a:rPr>
              <a:t>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081101 | </a:t>
            </a:r>
            <a:r>
              <a:rPr lang="zh-CN" altLang="en-US" sz="1200" dirty="0">
                <a:solidFill>
                  <a:srgbClr val="595959"/>
                </a:solidFill>
                <a:latin typeface="微软雅黑" panose="020B0503020204020204" pitchFamily="34" charset="-122"/>
                <a:sym typeface="+mn-ea"/>
              </a:rPr>
              <a:t>王林</a:t>
            </a:r>
            <a:r>
              <a:rPr lang="en-US" altLang="zh-CN" sz="1200" dirty="0">
                <a:solidFill>
                  <a:srgbClr val="595959"/>
                </a:solidFill>
                <a:latin typeface="微软雅黑" panose="020B0503020204020204" pitchFamily="34" charset="-122"/>
                <a:sym typeface="+mn-ea"/>
              </a:rPr>
              <a:t>      |           80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081102 | </a:t>
            </a:r>
            <a:r>
              <a:rPr lang="zh-CN" altLang="en-US" sz="1200" dirty="0">
                <a:solidFill>
                  <a:srgbClr val="595959"/>
                </a:solidFill>
                <a:latin typeface="微软雅黑" panose="020B0503020204020204" pitchFamily="34" charset="-122"/>
                <a:sym typeface="+mn-ea"/>
              </a:rPr>
              <a:t>程明</a:t>
            </a:r>
            <a:r>
              <a:rPr lang="en-US" altLang="zh-CN" sz="1200" dirty="0">
                <a:solidFill>
                  <a:srgbClr val="595959"/>
                </a:solidFill>
                <a:latin typeface="微软雅黑" panose="020B0503020204020204" pitchFamily="34" charset="-122"/>
                <a:sym typeface="+mn-ea"/>
              </a:rPr>
              <a:t>      |           78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sz="1200" dirty="0">
                <a:solidFill>
                  <a:srgbClr val="595959"/>
                </a:solidFill>
                <a:latin typeface="微软雅黑" panose="020B0503020204020204" pitchFamily="34" charset="-122"/>
                <a:sym typeface="+mn-ea"/>
              </a:rPr>
              <a:t>......</a:t>
            </a:r>
            <a:endParaRPr lang="en-US"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081241 | </a:t>
            </a:r>
            <a:r>
              <a:rPr lang="zh-CN" altLang="en-US" sz="1200" dirty="0">
                <a:solidFill>
                  <a:srgbClr val="595959"/>
                </a:solidFill>
                <a:latin typeface="微软雅黑" panose="020B0503020204020204" pitchFamily="34" charset="-122"/>
                <a:sym typeface="+mn-ea"/>
              </a:rPr>
              <a:t>罗林琳</a:t>
            </a:r>
            <a:r>
              <a:rPr lang="en-US" altLang="zh-CN" sz="1200" dirty="0">
                <a:solidFill>
                  <a:srgbClr val="595959"/>
                </a:solidFill>
                <a:latin typeface="微软雅黑" panose="020B0503020204020204" pitchFamily="34" charset="-122"/>
                <a:sym typeface="+mn-ea"/>
              </a:rPr>
              <a:t>    |           90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22 rows in set (0.01 sec)</a:t>
            </a:r>
            <a:endParaRPr lang="en-US" altLang="zh-CN" sz="12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列子查询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316992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706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数学运算函数</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6.1.1  </a:t>
            </a:r>
            <a:r>
              <a:rPr sz="2400" b="1"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4" name="表格 3"/>
          <p:cNvGraphicFramePr/>
          <p:nvPr>
            <p:custDataLst>
              <p:tags r:id="rId2"/>
            </p:custDataLst>
          </p:nvPr>
        </p:nvGraphicFramePr>
        <p:xfrm>
          <a:off x="1491615" y="2568575"/>
          <a:ext cx="9418955" cy="3710940"/>
        </p:xfrm>
        <a:graphic>
          <a:graphicData uri="http://schemas.openxmlformats.org/drawingml/2006/table">
            <a:tbl>
              <a:tblPr/>
              <a:tblGrid>
                <a:gridCol w="2482215"/>
                <a:gridCol w="6936740"/>
              </a:tblGrid>
              <a:tr h="309245">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运算符</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175260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描</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CEIL(x)</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返回大于等于</a:t>
                      </a:r>
                      <a:r>
                        <a:rPr lang="en-US" altLang="zh-CN" sz="900">
                          <a:solidFill>
                            <a:srgbClr val="000000"/>
                          </a:solidFill>
                          <a:latin typeface="Times New Roman" panose="02020603050405020304"/>
                          <a:ea typeface="Times New Roman" panose="02020603050405020304"/>
                        </a:rPr>
                        <a:t>x</a:t>
                      </a:r>
                      <a:r>
                        <a:rPr lang="zh-CN" sz="900">
                          <a:solidFill>
                            <a:srgbClr val="000000"/>
                          </a:solidFill>
                          <a:latin typeface="宋体" panose="02010600030101010101" pitchFamily="2" charset="-122"/>
                          <a:ea typeface="宋体" panose="02010600030101010101" pitchFamily="2" charset="-122"/>
                        </a:rPr>
                        <a:t>的最小整数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FLOOR(x)</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返回小于等于</a:t>
                      </a:r>
                      <a:r>
                        <a:rPr lang="en-US" altLang="zh-CN" sz="900">
                          <a:solidFill>
                            <a:srgbClr val="000000"/>
                          </a:solidFill>
                          <a:latin typeface="Times New Roman" panose="02020603050405020304"/>
                          <a:ea typeface="Times New Roman" panose="02020603050405020304"/>
                        </a:rPr>
                        <a:t>X</a:t>
                      </a:r>
                      <a:r>
                        <a:rPr lang="zh-CN" sz="900">
                          <a:solidFill>
                            <a:srgbClr val="000000"/>
                          </a:solidFill>
                          <a:latin typeface="宋体" panose="02010600030101010101" pitchFamily="2" charset="-122"/>
                          <a:ea typeface="宋体" panose="02010600030101010101" pitchFamily="2" charset="-122"/>
                        </a:rPr>
                        <a:t>的最大整数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FORMAT(x,y)</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返回小数点后保留</a:t>
                      </a:r>
                      <a:r>
                        <a:rPr lang="en-US" altLang="zh-CN" sz="900">
                          <a:solidFill>
                            <a:srgbClr val="000000"/>
                          </a:solidFill>
                          <a:latin typeface="Times New Roman" panose="02020603050405020304"/>
                          <a:ea typeface="Times New Roman" panose="02020603050405020304"/>
                        </a:rPr>
                        <a:t>y</a:t>
                      </a:r>
                      <a:r>
                        <a:rPr lang="zh-CN" sz="900">
                          <a:solidFill>
                            <a:srgbClr val="000000"/>
                          </a:solidFill>
                          <a:latin typeface="宋体" panose="02010600030101010101" pitchFamily="2" charset="-122"/>
                          <a:ea typeface="宋体" panose="02010600030101010101" pitchFamily="2" charset="-122"/>
                        </a:rPr>
                        <a:t>位的</a:t>
                      </a:r>
                      <a:r>
                        <a:rPr lang="en-US" altLang="zh-CN" sz="900">
                          <a:solidFill>
                            <a:srgbClr val="000000"/>
                          </a:solidFill>
                          <a:latin typeface="Times New Roman" panose="02020603050405020304"/>
                          <a:ea typeface="Times New Roman" panose="02020603050405020304"/>
                        </a:rPr>
                        <a:t>x(</a:t>
                      </a:r>
                      <a:r>
                        <a:rPr lang="zh-CN" sz="900">
                          <a:solidFill>
                            <a:srgbClr val="000000"/>
                          </a:solidFill>
                          <a:latin typeface="宋体" panose="02010600030101010101" pitchFamily="2" charset="-122"/>
                          <a:ea typeface="宋体" panose="02010600030101010101" pitchFamily="2" charset="-122"/>
                        </a:rPr>
                        <a:t>进行四舍五入</a:t>
                      </a:r>
                      <a:r>
                        <a:rPr lang="en-US" altLang="zh-CN" sz="900">
                          <a:solidFill>
                            <a:srgbClr val="000000"/>
                          </a:solidFill>
                          <a:latin typeface="宋体" panose="02010600030101010101" pitchFamily="2" charset="-122"/>
                          <a:ea typeface="宋体" panose="02010600030101010101" pitchFamily="2" charset="-122"/>
                        </a:rPr>
                        <a:t>)</a:t>
                      </a:r>
                      <a:endParaRPr lang="en-US" alt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ROUND(xE,y])</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计算离</a:t>
                      </a:r>
                      <a:r>
                        <a:rPr lang="en-US" altLang="zh-CN" sz="900">
                          <a:solidFill>
                            <a:srgbClr val="000000"/>
                          </a:solidFill>
                          <a:latin typeface="Times New Roman" panose="02020603050405020304"/>
                          <a:ea typeface="Times New Roman" panose="02020603050405020304"/>
                        </a:rPr>
                        <a:t>x</a:t>
                      </a:r>
                      <a:r>
                        <a:rPr lang="zh-CN" sz="900">
                          <a:solidFill>
                            <a:srgbClr val="000000"/>
                          </a:solidFill>
                          <a:latin typeface="宋体" panose="02010600030101010101" pitchFamily="2" charset="-122"/>
                          <a:ea typeface="宋体" panose="02010600030101010101" pitchFamily="2" charset="-122"/>
                        </a:rPr>
                        <a:t>最近的整数；若设置参数</a:t>
                      </a:r>
                      <a:r>
                        <a:rPr lang="en-US" altLang="zh-CN" sz="900">
                          <a:solidFill>
                            <a:srgbClr val="000000"/>
                          </a:solidFill>
                          <a:latin typeface="Times New Roman" panose="02020603050405020304"/>
                          <a:ea typeface="Times New Roman" panose="02020603050405020304"/>
                        </a:rPr>
                        <a:t>y,</a:t>
                      </a:r>
                      <a:r>
                        <a:rPr lang="zh-CN" sz="900">
                          <a:solidFill>
                            <a:srgbClr val="000000"/>
                          </a:solidFill>
                          <a:latin typeface="宋体" panose="02010600030101010101" pitchFamily="2" charset="-122"/>
                          <a:ea typeface="宋体" panose="02010600030101010101" pitchFamily="2" charset="-122"/>
                        </a:rPr>
                        <a:t>与</a:t>
                      </a:r>
                      <a:r>
                        <a:rPr lang="en-US" altLang="zh-CN" sz="900">
                          <a:solidFill>
                            <a:srgbClr val="000000"/>
                          </a:solidFill>
                          <a:latin typeface="Times New Roman" panose="02020603050405020304"/>
                          <a:ea typeface="Times New Roman" panose="02020603050405020304"/>
                        </a:rPr>
                        <a:t>FORMAT(x,y)</a:t>
                      </a:r>
                      <a:r>
                        <a:rPr lang="zh-CN" sz="900">
                          <a:solidFill>
                            <a:srgbClr val="000000"/>
                          </a:solidFill>
                          <a:latin typeface="宋体" panose="02010600030101010101" pitchFamily="2" charset="-122"/>
                          <a:ea typeface="宋体" panose="02010600030101010101" pitchFamily="2" charset="-122"/>
                        </a:rPr>
                        <a:t>功能相同</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TRUNCATE(x,y)</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返回小数点后保留</a:t>
                      </a:r>
                      <a:r>
                        <a:rPr lang="en-US" altLang="zh-CN" sz="900">
                          <a:solidFill>
                            <a:srgbClr val="000000"/>
                          </a:solidFill>
                          <a:latin typeface="Times New Roman" panose="02020603050405020304"/>
                          <a:ea typeface="Times New Roman" panose="02020603050405020304"/>
                        </a:rPr>
                        <a:t>y</a:t>
                      </a:r>
                      <a:r>
                        <a:rPr lang="zh-CN" sz="900">
                          <a:solidFill>
                            <a:srgbClr val="000000"/>
                          </a:solidFill>
                          <a:latin typeface="宋体" panose="02010600030101010101" pitchFamily="2" charset="-122"/>
                          <a:ea typeface="宋体" panose="02010600030101010101" pitchFamily="2" charset="-122"/>
                        </a:rPr>
                        <a:t>位的</a:t>
                      </a:r>
                      <a:r>
                        <a:rPr lang="en-US" altLang="zh-CN" sz="900">
                          <a:solidFill>
                            <a:srgbClr val="000000"/>
                          </a:solidFill>
                          <a:latin typeface="Times New Roman" panose="02020603050405020304"/>
                          <a:ea typeface="Times New Roman" panose="02020603050405020304"/>
                        </a:rPr>
                        <a:t>x(</a:t>
                      </a:r>
                      <a:r>
                        <a:rPr lang="zh-CN" sz="900">
                          <a:solidFill>
                            <a:srgbClr val="000000"/>
                          </a:solidFill>
                          <a:latin typeface="宋体" panose="02010600030101010101" pitchFamily="2" charset="-122"/>
                          <a:ea typeface="宋体" panose="02010600030101010101" pitchFamily="2" charset="-122"/>
                        </a:rPr>
                        <a:t>舍弃多余小数位，不进行四舍五入</a:t>
                      </a:r>
                      <a:r>
                        <a:rPr lang="en-US" altLang="zh-CN" sz="900">
                          <a:solidFill>
                            <a:srgbClr val="000000"/>
                          </a:solidFill>
                          <a:latin typeface="宋体" panose="02010600030101010101" pitchFamily="2" charset="-122"/>
                          <a:ea typeface="宋体" panose="02010600030101010101" pitchFamily="2" charset="-122"/>
                        </a:rPr>
                        <a:t>)</a:t>
                      </a:r>
                      <a:endParaRPr lang="en-US" alt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ABS(x)</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获取</a:t>
                      </a:r>
                      <a:r>
                        <a:rPr lang="en-US" altLang="zh-CN" sz="900">
                          <a:solidFill>
                            <a:srgbClr val="000000"/>
                          </a:solidFill>
                          <a:latin typeface="Times New Roman" panose="02020603050405020304"/>
                          <a:ea typeface="Times New Roman" panose="02020603050405020304"/>
                        </a:rPr>
                        <a:t>X</a:t>
                      </a:r>
                      <a:r>
                        <a:rPr lang="zh-CN" sz="900">
                          <a:solidFill>
                            <a:srgbClr val="000000"/>
                          </a:solidFill>
                          <a:latin typeface="宋体" panose="02010600030101010101" pitchFamily="2" charset="-122"/>
                          <a:ea typeface="宋体" panose="02010600030101010101" pitchFamily="2" charset="-122"/>
                        </a:rPr>
                        <a:t>的绝对值</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M()D(x,y)</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求模运算，与</a:t>
                      </a:r>
                      <a:r>
                        <a:rPr lang="en-US" altLang="zh-CN" sz="900">
                          <a:solidFill>
                            <a:srgbClr val="000000"/>
                          </a:solidFill>
                          <a:latin typeface="Times New Roman" panose="02020603050405020304"/>
                          <a:ea typeface="Times New Roman" panose="02020603050405020304"/>
                        </a:rPr>
                        <a:t>x%y</a:t>
                      </a:r>
                      <a:r>
                        <a:rPr lang="zh-CN" sz="900">
                          <a:solidFill>
                            <a:srgbClr val="000000"/>
                          </a:solidFill>
                          <a:latin typeface="宋体" panose="02010600030101010101" pitchFamily="2" charset="-122"/>
                          <a:ea typeface="宋体" panose="02010600030101010101" pitchFamily="2" charset="-122"/>
                        </a:rPr>
                        <a:t>的功能相同</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PIO</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计算圆周率</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SQRT(x)</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求</a:t>
                      </a:r>
                      <a:r>
                        <a:rPr lang="en-US" altLang="zh-CN" sz="900">
                          <a:solidFill>
                            <a:srgbClr val="000000"/>
                          </a:solidFill>
                          <a:latin typeface="Times New Roman" panose="02020603050405020304"/>
                          <a:ea typeface="Times New Roman" panose="02020603050405020304"/>
                        </a:rPr>
                        <a:t>x</a:t>
                      </a:r>
                      <a:r>
                        <a:rPr lang="zh-CN" sz="900">
                          <a:solidFill>
                            <a:srgbClr val="000000"/>
                          </a:solidFill>
                          <a:latin typeface="宋体" panose="02010600030101010101" pitchFamily="2" charset="-122"/>
                          <a:ea typeface="宋体" panose="02010600030101010101" pitchFamily="2" charset="-122"/>
                        </a:rPr>
                        <a:t>的平方根</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POW(x,y)</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幕运算函数，计算</a:t>
                      </a:r>
                      <a:r>
                        <a:rPr lang="en-US" altLang="zh-CN" sz="900">
                          <a:solidFill>
                            <a:srgbClr val="000000"/>
                          </a:solidFill>
                          <a:latin typeface="Times New Roman" panose="02020603050405020304"/>
                          <a:ea typeface="Times New Roman" panose="02020603050405020304"/>
                        </a:rPr>
                        <a:t>x</a:t>
                      </a:r>
                      <a:r>
                        <a:rPr lang="zh-CN" sz="900">
                          <a:solidFill>
                            <a:srgbClr val="000000"/>
                          </a:solidFill>
                          <a:latin typeface="宋体" panose="02010600030101010101" pitchFamily="2" charset="-122"/>
                          <a:ea typeface="宋体" panose="02010600030101010101" pitchFamily="2" charset="-122"/>
                        </a:rPr>
                        <a:t>的</a:t>
                      </a:r>
                      <a:r>
                        <a:rPr lang="en-US" altLang="zh-CN" sz="900">
                          <a:solidFill>
                            <a:srgbClr val="000000"/>
                          </a:solidFill>
                          <a:latin typeface="Times New Roman" panose="02020603050405020304"/>
                          <a:ea typeface="Times New Roman" panose="02020603050405020304"/>
                        </a:rPr>
                        <a:t>y</a:t>
                      </a:r>
                      <a:r>
                        <a:rPr lang="zh-CN" sz="900">
                          <a:solidFill>
                            <a:srgbClr val="000000"/>
                          </a:solidFill>
                          <a:latin typeface="宋体" panose="02010600030101010101" pitchFamily="2" charset="-122"/>
                          <a:ea typeface="宋体" panose="02010600030101010101" pitchFamily="2" charset="-122"/>
                        </a:rPr>
                        <a:t>次方，与</a:t>
                      </a:r>
                      <a:r>
                        <a:rPr lang="en-US" altLang="zh-CN" sz="900">
                          <a:solidFill>
                            <a:srgbClr val="000000"/>
                          </a:solidFill>
                          <a:latin typeface="Times New Roman" panose="02020603050405020304"/>
                          <a:ea typeface="Times New Roman" panose="02020603050405020304"/>
                        </a:rPr>
                        <a:t>P()WER(x,y)</a:t>
                      </a:r>
                      <a:r>
                        <a:rPr lang="zh-CN" sz="900">
                          <a:solidFill>
                            <a:srgbClr val="000000"/>
                          </a:solidFill>
                          <a:latin typeface="宋体" panose="02010600030101010101" pitchFamily="2" charset="-122"/>
                          <a:ea typeface="宋体" panose="02010600030101010101" pitchFamily="2" charset="-122"/>
                        </a:rPr>
                        <a:t>功能相同</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309245">
                <a:tc>
                  <a:txBody>
                    <a:bodyPr/>
                    <a:p>
                      <a:pPr marL="0" indent="1651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RANDO</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默认返回</a:t>
                      </a:r>
                      <a:r>
                        <a:rPr lang="en-US" altLang="zh-CN" sz="900">
                          <a:solidFill>
                            <a:srgbClr val="000000"/>
                          </a:solidFill>
                          <a:latin typeface="Times New Roman" panose="02020603050405020304"/>
                          <a:ea typeface="Times New Roman" panose="02020603050405020304"/>
                        </a:rPr>
                        <a:t>0</a:t>
                      </a:r>
                      <a:r>
                        <a:rPr lang="zh-CN" sz="900">
                          <a:solidFill>
                            <a:srgbClr val="000000"/>
                          </a:solidFill>
                          <a:latin typeface="宋体" panose="02010600030101010101" pitchFamily="2" charset="-122"/>
                          <a:ea typeface="宋体" panose="02010600030101010101" pitchFamily="2" charset="-122"/>
                        </a:rPr>
                        <a:t>到</a:t>
                      </a:r>
                      <a:r>
                        <a:rPr lang="en-US" altLang="zh-CN" sz="900">
                          <a:solidFill>
                            <a:srgbClr val="000000"/>
                          </a:solidFill>
                          <a:latin typeface="Times New Roman" panose="02020603050405020304"/>
                          <a:ea typeface="Times New Roman" panose="02020603050405020304"/>
                        </a:rPr>
                        <a:t>1</a:t>
                      </a:r>
                      <a:r>
                        <a:rPr lang="zh-CN" sz="900">
                          <a:solidFill>
                            <a:srgbClr val="000000"/>
                          </a:solidFill>
                          <a:latin typeface="宋体" panose="02010600030101010101" pitchFamily="2" charset="-122"/>
                          <a:ea typeface="宋体" panose="02010600030101010101" pitchFamily="2" charset="-122"/>
                        </a:rPr>
                        <a:t>之间的随机数，包括</a:t>
                      </a:r>
                      <a:r>
                        <a:rPr lang="en-US" altLang="zh-CN" sz="900">
                          <a:solidFill>
                            <a:srgbClr val="000000"/>
                          </a:solidFill>
                          <a:latin typeface="Times New Roman" panose="02020603050405020304"/>
                          <a:ea typeface="Times New Roman" panose="02020603050405020304"/>
                        </a:rPr>
                        <a:t>0</a:t>
                      </a:r>
                      <a:r>
                        <a:rPr lang="zh-CN" sz="900">
                          <a:solidFill>
                            <a:srgbClr val="000000"/>
                          </a:solidFill>
                          <a:latin typeface="宋体" panose="02010600030101010101" pitchFamily="2" charset="-122"/>
                          <a:ea typeface="宋体" panose="02010600030101010101" pitchFamily="2" charset="-122"/>
                        </a:rPr>
                        <a:t>和</a:t>
                      </a:r>
                      <a:r>
                        <a:rPr lang="en-US" altLang="zh-CN" sz="900">
                          <a:solidFill>
                            <a:srgbClr val="000000"/>
                          </a:solidFill>
                          <a:latin typeface="Times New Roman" panose="02020603050405020304"/>
                          <a:ea typeface="Times New Roman" panose="02020603050405020304"/>
                        </a:rPr>
                        <a:t>1</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当子查询的结果是一条包含多个字段的记录</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一行多列</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时，称为行子查询。基本语法格式如下。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WHERE (</a:t>
            </a:r>
            <a:r>
              <a:rPr lang="zh-CN" altLang="en-US" sz="2000" dirty="0">
                <a:solidFill>
                  <a:srgbClr val="595959"/>
                </a:solidFill>
                <a:latin typeface="微软雅黑" panose="020B0503020204020204" pitchFamily="34" charset="-122"/>
                <a:sym typeface="+mn-ea"/>
              </a:rPr>
              <a:t>指定字段名</a:t>
            </a:r>
            <a:r>
              <a:rPr lang="en-US" altLang="zh-CN" sz="2000" dirty="0">
                <a:solidFill>
                  <a:srgbClr val="595959"/>
                </a:solidFill>
                <a:latin typeface="微软雅黑" panose="020B0503020204020204" pitchFamily="34" charset="-122"/>
                <a:sym typeface="+mn-ea"/>
              </a:rPr>
              <a:t>1,</a:t>
            </a:r>
            <a:r>
              <a:rPr lang="zh-CN" altLang="en-US" sz="2000" dirty="0">
                <a:solidFill>
                  <a:srgbClr val="595959"/>
                </a:solidFill>
                <a:latin typeface="微软雅黑" panose="020B0503020204020204" pitchFamily="34" charset="-122"/>
                <a:sym typeface="+mn-ea"/>
              </a:rPr>
              <a:t>指定字段名</a:t>
            </a:r>
            <a:r>
              <a:rPr lang="en-US" altLang="zh-CN" sz="2000" dirty="0">
                <a:solidFill>
                  <a:srgbClr val="595959"/>
                </a:solidFill>
                <a:latin typeface="微软雅黑" panose="020B0503020204020204" pitchFamily="34" charset="-122"/>
                <a:sym typeface="+mn-ea"/>
              </a:rPr>
              <a:t>2,…)=</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(SELECT </a:t>
            </a:r>
            <a:r>
              <a:rPr lang="zh-CN" altLang="en-US" sz="2000" dirty="0">
                <a:solidFill>
                  <a:srgbClr val="595959"/>
                </a:solidFill>
                <a:latin typeface="微软雅黑" panose="020B0503020204020204" pitchFamily="34" charset="-122"/>
                <a:sym typeface="+mn-ea"/>
              </a:rPr>
              <a:t>字段名</a:t>
            </a:r>
            <a:r>
              <a:rPr lang="en-US" altLang="zh-CN" sz="2000" dirty="0">
                <a:solidFill>
                  <a:srgbClr val="595959"/>
                </a:solidFill>
                <a:latin typeface="微软雅黑" panose="020B0503020204020204" pitchFamily="34" charset="-122"/>
                <a:sym typeface="+mn-ea"/>
              </a:rPr>
              <a:t> 1,</a:t>
            </a:r>
            <a:r>
              <a:rPr lang="zh-CN" altLang="en-US" sz="2000" dirty="0">
                <a:solidFill>
                  <a:srgbClr val="595959"/>
                </a:solidFill>
                <a:latin typeface="微软雅黑" panose="020B0503020204020204" pitchFamily="34" charset="-122"/>
                <a:sym typeface="+mn-ea"/>
              </a:rPr>
              <a:t>字段名</a:t>
            </a:r>
            <a:r>
              <a:rPr lang="en-US" altLang="zh-CN" sz="2000" dirty="0">
                <a:solidFill>
                  <a:srgbClr val="595959"/>
                </a:solidFill>
                <a:latin typeface="微软雅黑" panose="020B0503020204020204" pitchFamily="34" charset="-122"/>
                <a:sym typeface="+mn-ea"/>
              </a:rPr>
              <a:t> 2,…FROM </a:t>
            </a:r>
            <a:r>
              <a:rPr lang="zh-CN" altLang="en-US" sz="2000" dirty="0">
                <a:solidFill>
                  <a:srgbClr val="595959"/>
                </a:solidFill>
                <a:latin typeface="微软雅黑" panose="020B0503020204020204" pitchFamily="34" charset="-122"/>
                <a:sym typeface="+mn-ea"/>
              </a:rPr>
              <a:t>数据源</a:t>
            </a:r>
            <a:r>
              <a:rPr lang="en-US" altLang="zh-CN" sz="2000" dirty="0">
                <a:solidFill>
                  <a:srgbClr val="595959"/>
                </a:solidFill>
                <a:latin typeface="微软雅黑" panose="020B0503020204020204" pitchFamily="34" charset="-122"/>
                <a:sym typeface="+mn-ea"/>
              </a:rPr>
              <a:t>[WHERE] [GROUP BY]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[HAVING] [ORDER BY] [LIMIT]);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行子查询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200" dirty="0">
                <a:solidFill>
                  <a:srgbClr val="595959"/>
                </a:solidFill>
                <a:latin typeface="微软雅黑" panose="020B0503020204020204" pitchFamily="34" charset="-122"/>
                <a:sym typeface="+mn-ea"/>
              </a:rPr>
              <a:t>单击此处添加文本具体内容</a:t>
            </a:r>
            <a:endParaRPr lang="en-US" altLang="zh-CN" sz="12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行子查询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5" name="表格 4"/>
          <p:cNvGraphicFramePr/>
          <p:nvPr>
            <p:custDataLst>
              <p:tags r:id="rId3"/>
            </p:custDataLst>
          </p:nvPr>
        </p:nvGraphicFramePr>
        <p:xfrm>
          <a:off x="1165225" y="2545715"/>
          <a:ext cx="9862820" cy="3677920"/>
        </p:xfrm>
        <a:graphic>
          <a:graphicData uri="http://schemas.openxmlformats.org/drawingml/2006/table">
            <a:tbl>
              <a:tblPr/>
              <a:tblGrid>
                <a:gridCol w="4149725"/>
                <a:gridCol w="5713095"/>
              </a:tblGrid>
              <a:tr h="459740">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不同运算符的行比较</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描</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59740">
                <a:tc>
                  <a:txBody>
                    <a:bodyPr/>
                    <a:p>
                      <a:pPr marL="0" indent="0" algn="l">
                        <a:lnSpc>
                          <a:spcPct val="140000"/>
                        </a:lnSpc>
                        <a:spcBef>
                          <a:spcPct val="0"/>
                        </a:spcBef>
                        <a:spcAft>
                          <a:spcPct val="0"/>
                        </a:spcAft>
                      </a:pPr>
                      <a:r>
                        <a:rPr lang="en-US" altLang="zh-CN" sz="900" b="1">
                          <a:solidFill>
                            <a:srgbClr val="000000"/>
                          </a:solidFill>
                          <a:latin typeface="宋体" panose="02010600030101010101" pitchFamily="2" charset="-122"/>
                          <a:ea typeface="宋体" panose="02010600030101010101" pitchFamily="2" charset="-122"/>
                        </a:rPr>
                        <a:t>(a, b) </a:t>
                      </a:r>
                      <a:r>
                        <a:rPr lang="en-US" altLang="zh-CN" sz="900" b="1">
                          <a:solidFill>
                            <a:srgbClr val="000000"/>
                          </a:solidFill>
                          <a:latin typeface="宋体" panose="02010600030101010101" pitchFamily="2" charset="-122"/>
                          <a:ea typeface="宋体" panose="02010600030101010101" pitchFamily="2" charset="-122"/>
                        </a:rPr>
                        <a:t>= </a:t>
                      </a:r>
                      <a:r>
                        <a:rPr lang="en-US" altLang="zh-CN" sz="900" b="1">
                          <a:solidFill>
                            <a:srgbClr val="000000"/>
                          </a:solidFill>
                          <a:latin typeface="宋体" panose="02010600030101010101" pitchFamily="2" charset="-122"/>
                          <a:ea typeface="宋体" panose="02010600030101010101" pitchFamily="2" charset="-122"/>
                        </a:rPr>
                        <a:t>(x, 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表达的含义等价于</a:t>
                      </a:r>
                      <a:r>
                        <a:rPr lang="en-US" altLang="zh-CN" sz="900" b="1">
                          <a:solidFill>
                            <a:srgbClr val="000000"/>
                          </a:solidFill>
                          <a:latin typeface="宋体" panose="02010600030101010101" pitchFamily="2" charset="-122"/>
                          <a:ea typeface="宋体" panose="02010600030101010101" pitchFamily="2" charset="-122"/>
                        </a:rPr>
                        <a:t>(a=x)AND(b=y)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59740">
                <a:tc>
                  <a:txBody>
                    <a:bodyPr/>
                    <a:p>
                      <a:pPr marL="0" indent="0" algn="l">
                        <a:lnSpc>
                          <a:spcPct val="140000"/>
                        </a:lnSpc>
                        <a:spcBef>
                          <a:spcPct val="0"/>
                        </a:spcBef>
                        <a:spcAft>
                          <a:spcPct val="0"/>
                        </a:spcAft>
                      </a:pPr>
                      <a:r>
                        <a:rPr lang="en-US" altLang="zh-CN" sz="900" b="1">
                          <a:solidFill>
                            <a:srgbClr val="000000"/>
                          </a:solidFill>
                          <a:latin typeface="宋体" panose="02010600030101010101" pitchFamily="2" charset="-122"/>
                          <a:ea typeface="宋体" panose="02010600030101010101" pitchFamily="2" charset="-122"/>
                        </a:rPr>
                        <a:t>(a, b) &lt; = &gt;(x, 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表达的含义等价于</a:t>
                      </a:r>
                      <a:r>
                        <a:rPr lang="en-US" altLang="zh-CN" sz="900" b="1">
                          <a:solidFill>
                            <a:srgbClr val="000000"/>
                          </a:solidFill>
                          <a:latin typeface="宋体" panose="02010600030101010101" pitchFamily="2" charset="-122"/>
                          <a:ea typeface="宋体" panose="02010600030101010101" pitchFamily="2" charset="-122"/>
                        </a:rPr>
                        <a:t>(a&lt; = &gt;x)AND(b&lt; = &gt;y)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59740">
                <a:tc>
                  <a:txBody>
                    <a:bodyPr/>
                    <a:p>
                      <a:pPr marL="0" indent="0" algn="l">
                        <a:lnSpc>
                          <a:spcPct val="140000"/>
                        </a:lnSpc>
                        <a:spcBef>
                          <a:spcPct val="0"/>
                        </a:spcBef>
                        <a:spcAft>
                          <a:spcPct val="0"/>
                        </a:spcAft>
                      </a:pPr>
                      <a:r>
                        <a:rPr lang="en-US" altLang="zh-CN" sz="900" b="1">
                          <a:solidFill>
                            <a:srgbClr val="000000"/>
                          </a:solidFill>
                          <a:latin typeface="宋体" panose="02010600030101010101" pitchFamily="2" charset="-122"/>
                          <a:ea typeface="宋体" panose="02010600030101010101" pitchFamily="2" charset="-122"/>
                        </a:rPr>
                        <a:t>(a, b) &lt;&gt; (x, y)</a:t>
                      </a:r>
                      <a:r>
                        <a:rPr lang="zh-CN" sz="900">
                          <a:solidFill>
                            <a:srgbClr val="000000"/>
                          </a:solidFill>
                          <a:latin typeface="宋体" panose="02010600030101010101" pitchFamily="2" charset="-122"/>
                          <a:ea typeface="宋体" panose="02010600030101010101" pitchFamily="2" charset="-122"/>
                        </a:rPr>
                        <a:t>或</a:t>
                      </a:r>
                      <a:r>
                        <a:rPr lang="en-US" altLang="zh-CN" sz="900" b="1">
                          <a:solidFill>
                            <a:srgbClr val="000000"/>
                          </a:solidFill>
                          <a:latin typeface="宋体" panose="02010600030101010101" pitchFamily="2" charset="-122"/>
                          <a:ea typeface="宋体" panose="02010600030101010101" pitchFamily="2" charset="-122"/>
                        </a:rPr>
                        <a:t>(a, b) != (x, 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表达的含义等价于</a:t>
                      </a:r>
                      <a:r>
                        <a:rPr lang="en-US" altLang="zh-CN" sz="900" b="1">
                          <a:solidFill>
                            <a:srgbClr val="000000"/>
                          </a:solidFill>
                          <a:latin typeface="宋体" panose="02010600030101010101" pitchFamily="2" charset="-122"/>
                          <a:ea typeface="宋体" panose="02010600030101010101" pitchFamily="2" charset="-122"/>
                        </a:rPr>
                        <a:t>(a&lt;&gt;x)0R (boy)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59740">
                <a:tc>
                  <a:txBody>
                    <a:bodyPr/>
                    <a:p>
                      <a:pPr marL="0" indent="0" algn="l">
                        <a:lnSpc>
                          <a:spcPct val="140000"/>
                        </a:lnSpc>
                        <a:spcBef>
                          <a:spcPct val="0"/>
                        </a:spcBef>
                        <a:spcAft>
                          <a:spcPct val="0"/>
                        </a:spcAft>
                      </a:pPr>
                      <a:r>
                        <a:rPr lang="en-US" altLang="zh-CN" sz="900" b="1">
                          <a:solidFill>
                            <a:srgbClr val="000000"/>
                          </a:solidFill>
                          <a:latin typeface="宋体" panose="02010600030101010101" pitchFamily="2" charset="-122"/>
                          <a:ea typeface="宋体" panose="02010600030101010101" pitchFamily="2" charset="-122"/>
                        </a:rPr>
                        <a:t>(a, b) &gt; (x, 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表达的含义等价于</a:t>
                      </a:r>
                      <a:r>
                        <a:rPr lang="en-US" altLang="zh-CN" sz="900" b="1">
                          <a:solidFill>
                            <a:srgbClr val="000000"/>
                          </a:solidFill>
                          <a:latin typeface="宋体" panose="02010600030101010101" pitchFamily="2" charset="-122"/>
                          <a:ea typeface="宋体" panose="02010600030101010101" pitchFamily="2" charset="-122"/>
                        </a:rPr>
                        <a:t>(a&gt;x) OR ((a=x) AND (b&gt;y))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59740">
                <a:tc>
                  <a:txBody>
                    <a:bodyPr/>
                    <a:p>
                      <a:pPr marL="0" indent="0" algn="l">
                        <a:lnSpc>
                          <a:spcPct val="140000"/>
                        </a:lnSpc>
                        <a:spcBef>
                          <a:spcPct val="0"/>
                        </a:spcBef>
                        <a:spcAft>
                          <a:spcPct val="0"/>
                        </a:spcAft>
                      </a:pPr>
                      <a:r>
                        <a:rPr lang="en-US" altLang="zh-CN" sz="900" b="1">
                          <a:solidFill>
                            <a:srgbClr val="000000"/>
                          </a:solidFill>
                          <a:latin typeface="宋体" panose="02010600030101010101" pitchFamily="2" charset="-122"/>
                          <a:ea typeface="宋体" panose="02010600030101010101" pitchFamily="2" charset="-122"/>
                        </a:rPr>
                        <a:t>(a, b) &gt;= (x, 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表达的含义等价于</a:t>
                      </a:r>
                      <a:r>
                        <a:rPr lang="en-US" altLang="zh-CN" sz="900" b="1">
                          <a:solidFill>
                            <a:srgbClr val="000000"/>
                          </a:solidFill>
                          <a:latin typeface="宋体" panose="02010600030101010101" pitchFamily="2" charset="-122"/>
                          <a:ea typeface="宋体" panose="02010600030101010101" pitchFamily="2" charset="-122"/>
                        </a:rPr>
                        <a:t>(a&gt;x) OR ( (a=x) AND (b&gt; = 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59740">
                <a:tc>
                  <a:txBody>
                    <a:bodyPr/>
                    <a:p>
                      <a:pPr marL="0" indent="0" algn="l">
                        <a:lnSpc>
                          <a:spcPct val="140000"/>
                        </a:lnSpc>
                        <a:spcBef>
                          <a:spcPct val="0"/>
                        </a:spcBef>
                        <a:spcAft>
                          <a:spcPct val="0"/>
                        </a:spcAft>
                      </a:pPr>
                      <a:r>
                        <a:rPr lang="en-US" altLang="zh-CN" sz="900" b="1">
                          <a:solidFill>
                            <a:srgbClr val="000000"/>
                          </a:solidFill>
                          <a:latin typeface="宋体" panose="02010600030101010101" pitchFamily="2" charset="-122"/>
                          <a:ea typeface="宋体" panose="02010600030101010101" pitchFamily="2" charset="-122"/>
                        </a:rPr>
                        <a:t>(a, b) &lt; (x, 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表达的含义等价于</a:t>
                      </a:r>
                      <a:r>
                        <a:rPr lang="en-US" altLang="zh-CN" sz="900" b="1">
                          <a:solidFill>
                            <a:srgbClr val="000000"/>
                          </a:solidFill>
                          <a:latin typeface="宋体" panose="02010600030101010101" pitchFamily="2" charset="-122"/>
                          <a:ea typeface="宋体" panose="02010600030101010101" pitchFamily="2" charset="-122"/>
                        </a:rPr>
                        <a:t>(a&lt;x) OR ( (a=x) AND (b&lt;y))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59740">
                <a:tc>
                  <a:txBody>
                    <a:bodyPr/>
                    <a:p>
                      <a:pPr marL="0" indent="0" algn="l">
                        <a:lnSpc>
                          <a:spcPct val="140000"/>
                        </a:lnSpc>
                        <a:spcBef>
                          <a:spcPct val="0"/>
                        </a:spcBef>
                        <a:spcAft>
                          <a:spcPct val="0"/>
                        </a:spcAft>
                      </a:pPr>
                      <a:r>
                        <a:rPr lang="en-US" altLang="zh-CN" sz="900" b="1">
                          <a:solidFill>
                            <a:srgbClr val="000000"/>
                          </a:solidFill>
                          <a:latin typeface="宋体" panose="02010600030101010101" pitchFamily="2" charset="-122"/>
                          <a:ea typeface="宋体" panose="02010600030101010101" pitchFamily="2" charset="-122"/>
                        </a:rPr>
                        <a:t>(a, b) &lt;= (x, 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表达的含义等价于</a:t>
                      </a:r>
                      <a:r>
                        <a:rPr lang="en-US" altLang="zh-CN" sz="900" b="1">
                          <a:solidFill>
                            <a:srgbClr val="000000"/>
                          </a:solidFill>
                          <a:latin typeface="宋体" panose="02010600030101010101" pitchFamily="2" charset="-122"/>
                          <a:ea typeface="宋体" panose="02010600030101010101" pitchFamily="2" charset="-122"/>
                        </a:rPr>
                        <a:t>(a&lt;x) OR ((a=x) AND (b&lt; = y))</a:t>
                      </a:r>
                      <a:endParaRPr lang="en-US" altLang="zh-CN" sz="900" b="1">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000" dirty="0">
                <a:solidFill>
                  <a:srgbClr val="595959"/>
                </a:solidFill>
                <a:latin typeface="微软雅黑" panose="020B0503020204020204" pitchFamily="34" charset="-122"/>
                <a:sym typeface="+mn-ea"/>
              </a:rPr>
              <a:t>mysql&gt; SELECT xs.</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xs.</a:t>
            </a:r>
            <a:r>
              <a:rPr lang="zh-CN" altLang="en-US" sz="1000" dirty="0">
                <a:solidFill>
                  <a:srgbClr val="595959"/>
                </a:solidFill>
                <a:latin typeface="微软雅黑" panose="020B0503020204020204" pitchFamily="34" charset="-122"/>
                <a:sym typeface="+mn-ea"/>
              </a:rPr>
              <a:t>姓名</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WHERE EXISTS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SELECT 1</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xs_kc</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WHERE xs_kc.</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 xs.</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AND xs_kc.</a:t>
            </a:r>
            <a:r>
              <a:rPr lang="zh-CN" altLang="en-US" sz="1000" dirty="0">
                <a:solidFill>
                  <a:srgbClr val="595959"/>
                </a:solidFill>
                <a:latin typeface="微软雅黑" panose="020B0503020204020204" pitchFamily="34" charset="-122"/>
                <a:sym typeface="+mn-ea"/>
              </a:rPr>
              <a:t>课程号</a:t>
            </a:r>
            <a:r>
              <a:rPr lang="en-US" altLang="zh-CN" sz="1000" dirty="0">
                <a:solidFill>
                  <a:srgbClr val="595959"/>
                </a:solidFill>
                <a:latin typeface="微软雅黑" panose="020B0503020204020204" pitchFamily="34" charset="-122"/>
                <a:sym typeface="+mn-ea"/>
              </a:rPr>
              <a:t> = '101'</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姓名</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081101 | </a:t>
            </a:r>
            <a:r>
              <a:rPr lang="zh-CN" altLang="en-US" sz="1000" dirty="0">
                <a:solidFill>
                  <a:srgbClr val="595959"/>
                </a:solidFill>
                <a:latin typeface="微软雅黑" panose="020B0503020204020204" pitchFamily="34" charset="-122"/>
                <a:sym typeface="+mn-ea"/>
              </a:rPr>
              <a:t>王林</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081103 | </a:t>
            </a:r>
            <a:r>
              <a:rPr lang="zh-CN" altLang="en-US" sz="1000" dirty="0">
                <a:solidFill>
                  <a:srgbClr val="595959"/>
                </a:solidFill>
                <a:latin typeface="微软雅黑" panose="020B0503020204020204" pitchFamily="34" charset="-122"/>
                <a:sym typeface="+mn-ea"/>
              </a:rPr>
              <a:t>王燕</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sz="1000" dirty="0">
                <a:solidFill>
                  <a:srgbClr val="595959"/>
                </a:solidFill>
                <a:latin typeface="微软雅黑" panose="020B0503020204020204" pitchFamily="34" charset="-122"/>
                <a:sym typeface="+mn-ea"/>
              </a:rPr>
              <a:t>......</a:t>
            </a:r>
            <a:endParaRPr 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081241 | </a:t>
            </a:r>
            <a:r>
              <a:rPr lang="zh-CN" altLang="en-US" sz="1000" dirty="0">
                <a:solidFill>
                  <a:srgbClr val="595959"/>
                </a:solidFill>
                <a:latin typeface="微软雅黑" panose="020B0503020204020204" pitchFamily="34" charset="-122"/>
                <a:sym typeface="+mn-ea"/>
              </a:rPr>
              <a:t>罗林琳</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20 rows in set (0.00 sec)</a:t>
            </a:r>
            <a:endParaRPr lang="en-US" altLang="zh-CN" sz="1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行子查询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表子查询指的是子查询的返回结果用于</a:t>
            </a:r>
            <a:r>
              <a:rPr lang="en-US" altLang="zh-CN" sz="2000" dirty="0">
                <a:solidFill>
                  <a:srgbClr val="595959"/>
                </a:solidFill>
                <a:latin typeface="微软雅黑" panose="020B0503020204020204" pitchFamily="34" charset="-122"/>
                <a:sym typeface="+mn-ea"/>
              </a:rPr>
              <a:t>FROM</a:t>
            </a:r>
            <a:r>
              <a:rPr lang="zh-CN" altLang="en-US" sz="2000" dirty="0">
                <a:solidFill>
                  <a:srgbClr val="595959"/>
                </a:solidFill>
                <a:latin typeface="微软雅黑" panose="020B0503020204020204" pitchFamily="34" charset="-122"/>
                <a:sym typeface="+mn-ea"/>
              </a:rPr>
              <a:t>数据源，它是一个符合二维表结构的数据，可以是一行一列、一列多行、一行多列或多行多列。基本语法格式如下。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SELECT</a:t>
            </a:r>
            <a:r>
              <a:rPr lang="zh-CN" altLang="en-US" sz="2000" dirty="0">
                <a:solidFill>
                  <a:srgbClr val="595959"/>
                </a:solidFill>
                <a:latin typeface="微软雅黑" panose="020B0503020204020204" pitchFamily="34" charset="-122"/>
                <a:sym typeface="+mn-ea"/>
              </a:rPr>
              <a:t>字段列表</a:t>
            </a:r>
            <a:r>
              <a:rPr lang="en-US" altLang="zh-CN" sz="2000" dirty="0">
                <a:solidFill>
                  <a:srgbClr val="595959"/>
                </a:solidFill>
                <a:latin typeface="微软雅黑" panose="020B0503020204020204" pitchFamily="34" charset="-122"/>
                <a:sym typeface="+mn-ea"/>
              </a:rPr>
              <a:t>FROM (SELECT</a:t>
            </a:r>
            <a:r>
              <a:rPr lang="zh-CN" altLang="en-US" sz="2000" dirty="0">
                <a:solidFill>
                  <a:srgbClr val="595959"/>
                </a:solidFill>
                <a:latin typeface="微软雅黑" panose="020B0503020204020204" pitchFamily="34" charset="-122"/>
                <a:sym typeface="+mn-ea"/>
              </a:rPr>
              <a:t>语句</a:t>
            </a:r>
            <a:r>
              <a:rPr lang="en-US" altLang="zh-CN" sz="2000" dirty="0">
                <a:solidFill>
                  <a:srgbClr val="595959"/>
                </a:solidFill>
                <a:latin typeface="微软雅黑" panose="020B0503020204020204" pitchFamily="34" charset="-122"/>
                <a:sym typeface="+mn-ea"/>
              </a:rPr>
              <a:t>)[AS]</a:t>
            </a:r>
            <a:r>
              <a:rPr lang="zh-CN" altLang="en-US" sz="2000" dirty="0">
                <a:solidFill>
                  <a:srgbClr val="595959"/>
                </a:solidFill>
                <a:latin typeface="微软雅黑" panose="020B0503020204020204" pitchFamily="34" charset="-122"/>
                <a:sym typeface="+mn-ea"/>
              </a:rPr>
              <a:t>别名</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[WHERE] [GROUP BY] [HAVING] [ORDER BY] [LIMIT];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表子查询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000" dirty="0">
                <a:solidFill>
                  <a:srgbClr val="595959"/>
                </a:solidFill>
                <a:latin typeface="微软雅黑" panose="020B0503020204020204" pitchFamily="34" charset="-122"/>
                <a:sym typeface="+mn-ea"/>
              </a:rPr>
              <a:t>mysql&gt; SELECT xs.</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xs.</a:t>
            </a:r>
            <a:r>
              <a:rPr lang="zh-CN" altLang="en-US" sz="1000" dirty="0">
                <a:solidFill>
                  <a:srgbClr val="595959"/>
                </a:solidFill>
                <a:latin typeface="微软雅黑" panose="020B0503020204020204" pitchFamily="34" charset="-122"/>
                <a:sym typeface="+mn-ea"/>
              </a:rPr>
              <a:t>姓名</a:t>
            </a:r>
            <a:r>
              <a:rPr lang="en-US" altLang="zh-CN" sz="1000" dirty="0">
                <a:solidFill>
                  <a:srgbClr val="595959"/>
                </a:solidFill>
                <a:latin typeface="微软雅黑" panose="020B0503020204020204" pitchFamily="34" charset="-122"/>
                <a:sym typeface="+mn-ea"/>
              </a:rPr>
              <a:t>, COUNT(courses.</a:t>
            </a:r>
            <a:r>
              <a:rPr lang="zh-CN" altLang="en-US" sz="1000" dirty="0">
                <a:solidFill>
                  <a:srgbClr val="595959"/>
                </a:solidFill>
                <a:latin typeface="微软雅黑" panose="020B0503020204020204" pitchFamily="34" charset="-122"/>
                <a:sym typeface="+mn-ea"/>
              </a:rPr>
              <a:t>课程号</a:t>
            </a:r>
            <a:r>
              <a:rPr lang="en-US" altLang="zh-CN" sz="1000" dirty="0">
                <a:solidFill>
                  <a:srgbClr val="595959"/>
                </a:solidFill>
                <a:latin typeface="微软雅黑" panose="020B0503020204020204" pitchFamily="34" charset="-122"/>
                <a:sym typeface="+mn-ea"/>
              </a:rPr>
              <a:t>) AS </a:t>
            </a:r>
            <a:r>
              <a:rPr lang="zh-CN" altLang="en-US" sz="1000" dirty="0">
                <a:solidFill>
                  <a:srgbClr val="595959"/>
                </a:solidFill>
                <a:latin typeface="微软雅黑" panose="020B0503020204020204" pitchFamily="34" charset="-122"/>
                <a:sym typeface="+mn-ea"/>
              </a:rPr>
              <a:t>选课数量</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LEFT JOIN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SELECT </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课程号</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xs_kc</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 AS courses ON xs.</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 courses.</a:t>
            </a:r>
            <a:r>
              <a:rPr lang="zh-CN" altLang="en-US" sz="1000" dirty="0">
                <a:solidFill>
                  <a:srgbClr val="595959"/>
                </a:solidFill>
                <a:latin typeface="微软雅黑" panose="020B0503020204020204" pitchFamily="34" charset="-122"/>
                <a:sym typeface="+mn-ea"/>
              </a:rPr>
              <a:t>学号</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GROUP BY xs.</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xs.</a:t>
            </a:r>
            <a:r>
              <a:rPr lang="zh-CN" altLang="en-US" sz="1000" dirty="0">
                <a:solidFill>
                  <a:srgbClr val="595959"/>
                </a:solidFill>
                <a:latin typeface="微软雅黑" panose="020B0503020204020204" pitchFamily="34" charset="-122"/>
                <a:sym typeface="+mn-ea"/>
              </a:rPr>
              <a:t>姓名</a:t>
            </a: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姓名</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选课数量</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081101 | </a:t>
            </a:r>
            <a:r>
              <a:rPr lang="zh-CN" altLang="en-US" sz="1000" dirty="0">
                <a:solidFill>
                  <a:srgbClr val="595959"/>
                </a:solidFill>
                <a:latin typeface="微软雅黑" panose="020B0503020204020204" pitchFamily="34" charset="-122"/>
                <a:sym typeface="+mn-ea"/>
              </a:rPr>
              <a:t>王林</a:t>
            </a:r>
            <a:r>
              <a:rPr lang="en-US" altLang="zh-CN" sz="1000" dirty="0">
                <a:solidFill>
                  <a:srgbClr val="595959"/>
                </a:solidFill>
                <a:latin typeface="微软雅黑" panose="020B0503020204020204" pitchFamily="34" charset="-122"/>
                <a:sym typeface="+mn-ea"/>
              </a:rPr>
              <a:t>      |            3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081102 | </a:t>
            </a:r>
            <a:r>
              <a:rPr lang="zh-CN" altLang="en-US" sz="1000" dirty="0">
                <a:solidFill>
                  <a:srgbClr val="595959"/>
                </a:solidFill>
                <a:latin typeface="微软雅黑" panose="020B0503020204020204" pitchFamily="34" charset="-122"/>
                <a:sym typeface="+mn-ea"/>
              </a:rPr>
              <a:t>程明</a:t>
            </a:r>
            <a:r>
              <a:rPr lang="en-US" altLang="zh-CN" sz="1000" dirty="0">
                <a:solidFill>
                  <a:srgbClr val="595959"/>
                </a:solidFill>
                <a:latin typeface="微软雅黑" panose="020B0503020204020204" pitchFamily="34" charset="-122"/>
                <a:sym typeface="+mn-ea"/>
              </a:rPr>
              <a:t>      |            2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sz="1000" dirty="0">
                <a:solidFill>
                  <a:srgbClr val="595959"/>
                </a:solidFill>
                <a:latin typeface="微软雅黑" panose="020B0503020204020204" pitchFamily="34" charset="-122"/>
                <a:sym typeface="+mn-ea"/>
              </a:rPr>
              <a:t>......</a:t>
            </a:r>
            <a:endParaRPr 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081241 | </a:t>
            </a:r>
            <a:r>
              <a:rPr lang="zh-CN" altLang="en-US" sz="1000" dirty="0">
                <a:solidFill>
                  <a:srgbClr val="595959"/>
                </a:solidFill>
                <a:latin typeface="微软雅黑" panose="020B0503020204020204" pitchFamily="34" charset="-122"/>
                <a:sym typeface="+mn-ea"/>
              </a:rPr>
              <a:t>罗林琳</a:t>
            </a:r>
            <a:r>
              <a:rPr lang="en-US" altLang="zh-CN" sz="1000" dirty="0">
                <a:solidFill>
                  <a:srgbClr val="595959"/>
                </a:solidFill>
                <a:latin typeface="微软雅黑" panose="020B0503020204020204" pitchFamily="34" charset="-122"/>
                <a:sym typeface="+mn-ea"/>
              </a:rPr>
              <a:t>    |            1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22 rows in set (0.01 sec)</a:t>
            </a:r>
            <a:endParaRPr lang="en-US" altLang="zh-CN" sz="1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表子查询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分类</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关键字</a:t>
            </a:r>
            <a:endParaRPr lang="zh-CN" altLang="en-US"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6.5.3</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关键字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967230"/>
            <a:chOff x="8472" y="5316"/>
            <a:chExt cx="9744" cy="3098"/>
          </a:xfrm>
        </p:grpSpPr>
        <p:sp>
          <p:nvSpPr>
            <p:cNvPr id="15" name="TextBox 35"/>
            <p:cNvSpPr txBox="1">
              <a:spLocks noChangeArrowheads="1"/>
            </p:cNvSpPr>
            <p:nvPr/>
          </p:nvSpPr>
          <p:spPr bwMode="auto">
            <a:xfrm>
              <a:off x="9159" y="5316"/>
              <a:ext cx="9057" cy="3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在</a:t>
              </a:r>
              <a:r>
                <a:rPr lang="en-US" altLang="zh-CN" sz="2000" dirty="0">
                  <a:solidFill>
                    <a:srgbClr val="595959"/>
                  </a:solidFill>
                  <a:latin typeface="微软雅黑" panose="020B0503020204020204" pitchFamily="34" charset="-122"/>
                  <a:ea typeface="微软雅黑" panose="020B0503020204020204" pitchFamily="34" charset="-122"/>
                </a:rPr>
                <a:t>WHERE</a:t>
              </a:r>
              <a:r>
                <a:rPr lang="zh-CN" altLang="en-US" sz="2000" dirty="0">
                  <a:solidFill>
                    <a:srgbClr val="595959"/>
                  </a:solidFill>
                  <a:latin typeface="微软雅黑" panose="020B0503020204020204" pitchFamily="34" charset="-122"/>
                  <a:ea typeface="微软雅黑" panose="020B0503020204020204" pitchFamily="34" charset="-122"/>
                </a:rPr>
                <a:t>子查询中，不仅可以使用比较运算符，还可以使用</a:t>
              </a:r>
              <a:r>
                <a:rPr lang="en-US" altLang="zh-CN" sz="2000" dirty="0">
                  <a:solidFill>
                    <a:srgbClr val="595959"/>
                  </a:solidFill>
                  <a:latin typeface="微软雅黑" panose="020B0503020204020204" pitchFamily="34" charset="-122"/>
                  <a:ea typeface="微软雅黑" panose="020B0503020204020204" pitchFamily="34" charset="-122"/>
                </a:rPr>
                <a:t>MySQL</a:t>
              </a:r>
              <a:r>
                <a:rPr lang="zh-CN" altLang="en-US" sz="2000" dirty="0">
                  <a:solidFill>
                    <a:srgbClr val="595959"/>
                  </a:solidFill>
                  <a:latin typeface="微软雅黑" panose="020B0503020204020204" pitchFamily="34" charset="-122"/>
                  <a:ea typeface="微软雅黑" panose="020B0503020204020204" pitchFamily="34" charset="-122"/>
                </a:rPr>
                <a:t>提供的一些特定关键字，如前面讲解过的</a:t>
              </a:r>
              <a:r>
                <a:rPr lang="en-US" altLang="zh-CN" sz="2000" dirty="0">
                  <a:solidFill>
                    <a:srgbClr val="595959"/>
                  </a:solidFill>
                  <a:latin typeface="微软雅黑" panose="020B0503020204020204" pitchFamily="34" charset="-122"/>
                  <a:ea typeface="微软雅黑" panose="020B0503020204020204" pitchFamily="34" charset="-122"/>
                </a:rPr>
                <a:t>IN0</a:t>
              </a:r>
              <a:r>
                <a:rPr lang="zh-CN" altLang="en-US" sz="2000" dirty="0">
                  <a:solidFill>
                    <a:srgbClr val="595959"/>
                  </a:solidFill>
                  <a:latin typeface="微软雅黑" panose="020B0503020204020204" pitchFamily="34" charset="-122"/>
                  <a:ea typeface="微软雅黑" panose="020B0503020204020204" pitchFamily="34" charset="-122"/>
                </a:rPr>
                <a:t>除此之外，常用的子查询关键字还有</a:t>
              </a:r>
              <a:r>
                <a:rPr lang="en-US" altLang="zh-CN" sz="2000" dirty="0">
                  <a:solidFill>
                    <a:srgbClr val="595959"/>
                  </a:solidFill>
                  <a:latin typeface="微软雅黑" panose="020B0503020204020204" pitchFamily="34" charset="-122"/>
                  <a:ea typeface="微软雅黑" panose="020B0503020204020204" pitchFamily="34" charset="-122"/>
                </a:rPr>
                <a:t>EXISTS</a:t>
              </a:r>
              <a:r>
                <a:rPr lang="zh-CN" altLang="en-US" sz="2000" dirty="0">
                  <a:solidFill>
                    <a:srgbClr val="595959"/>
                  </a:solidFill>
                  <a:latin typeface="微软雅黑" panose="020B0503020204020204" pitchFamily="34" charset="-122"/>
                  <a:ea typeface="微软雅黑" panose="020B0503020204020204" pitchFamily="34" charset="-122"/>
                </a:rPr>
                <a:t>、</a:t>
              </a:r>
              <a:r>
                <a:rPr lang="en-US" altLang="zh-CN" sz="2000" dirty="0">
                  <a:solidFill>
                    <a:srgbClr val="595959"/>
                  </a:solidFill>
                  <a:latin typeface="微软雅黑" panose="020B0503020204020204" pitchFamily="34" charset="-122"/>
                  <a:ea typeface="微软雅黑" panose="020B0503020204020204" pitchFamily="34" charset="-122"/>
                </a:rPr>
                <a:t>ANY</a:t>
              </a:r>
              <a:r>
                <a:rPr lang="zh-CN" altLang="en-US" sz="2000" dirty="0">
                  <a:solidFill>
                    <a:srgbClr val="595959"/>
                  </a:solidFill>
                  <a:latin typeface="微软雅黑" panose="020B0503020204020204" pitchFamily="34" charset="-122"/>
                  <a:ea typeface="微软雅黑" panose="020B0503020204020204" pitchFamily="34" charset="-122"/>
                </a:rPr>
                <a:t>和</a:t>
              </a:r>
              <a:r>
                <a:rPr lang="en-US" altLang="zh-CN" sz="2000" dirty="0">
                  <a:solidFill>
                    <a:srgbClr val="595959"/>
                  </a:solidFill>
                  <a:latin typeface="微软雅黑" panose="020B0503020204020204" pitchFamily="34" charset="-122"/>
                  <a:ea typeface="微软雅黑" panose="020B0503020204020204" pitchFamily="34" charset="-122"/>
                </a:rPr>
                <a:t>ALL</a:t>
              </a:r>
              <a:r>
                <a:rPr lang="zh-CN" altLang="en-US" sz="2000" dirty="0">
                  <a:solidFill>
                    <a:srgbClr val="595959"/>
                  </a:solidFill>
                  <a:latin typeface="微软雅黑" panose="020B0503020204020204" pitchFamily="34" charset="-122"/>
                  <a:ea typeface="微软雅黑" panose="020B0503020204020204" pitchFamily="34" charset="-122"/>
                </a:rPr>
                <a:t>。</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带</a:t>
            </a:r>
            <a:r>
              <a:rPr lang="en-US" altLang="zh-CN" sz="2000" dirty="0">
                <a:solidFill>
                  <a:srgbClr val="595959"/>
                </a:solidFill>
                <a:latin typeface="微软雅黑" panose="020B0503020204020204" pitchFamily="34" charset="-122"/>
                <a:sym typeface="+mn-ea"/>
              </a:rPr>
              <a:t>EXISTS</a:t>
            </a:r>
            <a:r>
              <a:rPr lang="zh-CN" altLang="en-US" sz="2000" dirty="0">
                <a:solidFill>
                  <a:srgbClr val="595959"/>
                </a:solidFill>
                <a:latin typeface="微软雅黑" panose="020B0503020204020204" pitchFamily="34" charset="-122"/>
                <a:sym typeface="+mn-ea"/>
              </a:rPr>
              <a:t>关键字的子查询返回的结果只有</a:t>
            </a:r>
            <a:r>
              <a:rPr lang="en-US" altLang="zh-CN" sz="2000" dirty="0">
                <a:solidFill>
                  <a:srgbClr val="595959"/>
                </a:solidFill>
                <a:latin typeface="微软雅黑" panose="020B0503020204020204" pitchFamily="34" charset="-122"/>
                <a:sym typeface="+mn-ea"/>
              </a:rPr>
              <a:t>0</a:t>
            </a:r>
            <a:r>
              <a:rPr lang="zh-CN" altLang="en-US" sz="2000" dirty="0">
                <a:solidFill>
                  <a:srgbClr val="595959"/>
                </a:solidFill>
                <a:latin typeface="微软雅黑" panose="020B0503020204020204" pitchFamily="34" charset="-122"/>
                <a:sym typeface="+mn-ea"/>
              </a:rPr>
              <a:t>和</a:t>
            </a:r>
            <a:r>
              <a:rPr lang="en-US" altLang="zh-CN" sz="2000" dirty="0">
                <a:solidFill>
                  <a:srgbClr val="595959"/>
                </a:solidFill>
                <a:latin typeface="微软雅黑" panose="020B0503020204020204" pitchFamily="34" charset="-122"/>
                <a:sym typeface="+mn-ea"/>
              </a:rPr>
              <a:t>1</a:t>
            </a:r>
            <a:r>
              <a:rPr lang="zh-CN" altLang="en-US" sz="2000" dirty="0">
                <a:solidFill>
                  <a:srgbClr val="595959"/>
                </a:solidFill>
                <a:latin typeface="微软雅黑" panose="020B0503020204020204" pitchFamily="34" charset="-122"/>
                <a:sym typeface="+mn-ea"/>
              </a:rPr>
              <a:t>两个值。其中，</a:t>
            </a:r>
            <a:r>
              <a:rPr lang="en-US" altLang="zh-CN" sz="2000" dirty="0">
                <a:solidFill>
                  <a:srgbClr val="595959"/>
                </a:solidFill>
                <a:latin typeface="微软雅黑" panose="020B0503020204020204" pitchFamily="34" charset="-122"/>
                <a:sym typeface="+mn-ea"/>
              </a:rPr>
              <a:t>0</a:t>
            </a:r>
            <a:r>
              <a:rPr lang="zh-CN" altLang="en-US" sz="2000" dirty="0">
                <a:solidFill>
                  <a:srgbClr val="595959"/>
                </a:solidFill>
                <a:latin typeface="微软雅黑" panose="020B0503020204020204" pitchFamily="34" charset="-122"/>
                <a:sym typeface="+mn-ea"/>
              </a:rPr>
              <a:t>代表不成立，</a:t>
            </a:r>
            <a:r>
              <a:rPr lang="en-US" altLang="zh-CN" sz="2000" dirty="0">
                <a:solidFill>
                  <a:srgbClr val="595959"/>
                </a:solidFill>
                <a:latin typeface="微软雅黑" panose="020B0503020204020204" pitchFamily="34" charset="-122"/>
                <a:sym typeface="+mn-ea"/>
              </a:rPr>
              <a:t>1</a:t>
            </a:r>
            <a:r>
              <a:rPr lang="zh-CN" altLang="en-US" sz="2000" dirty="0">
                <a:solidFill>
                  <a:srgbClr val="595959"/>
                </a:solidFill>
                <a:latin typeface="微软雅黑" panose="020B0503020204020204" pitchFamily="34" charset="-122"/>
                <a:sym typeface="+mn-ea"/>
              </a:rPr>
              <a:t>代</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表成立。其基本语法格式如下。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WHERE EXISTS</a:t>
            </a:r>
            <a:r>
              <a:rPr lang="zh-CN" altLang="en-US" sz="2000" dirty="0">
                <a:solidFill>
                  <a:srgbClr val="595959"/>
                </a:solidFill>
                <a:latin typeface="微软雅黑" panose="020B0503020204020204" pitchFamily="34" charset="-122"/>
                <a:sym typeface="+mn-ea"/>
              </a:rPr>
              <a:t>（子查询语句）；</a:t>
            </a:r>
            <a:endParaRPr lang="zh-CN" altLang="en-US"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303276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带</a:t>
            </a:r>
            <a:r>
              <a:rPr lang="en-US" altLang="zh-CN" sz="2000" dirty="0">
                <a:solidFill>
                  <a:srgbClr val="1369B2"/>
                </a:solidFill>
                <a:latin typeface="微软雅黑" panose="020B0503020204020204" pitchFamily="34" charset="-122"/>
                <a:ea typeface="微软雅黑" panose="020B0503020204020204" pitchFamily="34" charset="-122"/>
              </a:rPr>
              <a:t>EXISTS</a:t>
            </a:r>
            <a:r>
              <a:rPr lang="zh-CN" altLang="en-US" sz="2000" dirty="0">
                <a:solidFill>
                  <a:srgbClr val="1369B2"/>
                </a:solidFill>
                <a:latin typeface="微软雅黑" panose="020B0503020204020204" pitchFamily="34" charset="-122"/>
                <a:ea typeface="微软雅黑" panose="020B0503020204020204" pitchFamily="34" charset="-122"/>
              </a:rPr>
              <a:t>关键字的子查询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关键字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600" dirty="0">
                <a:solidFill>
                  <a:srgbClr val="595959"/>
                </a:solidFill>
                <a:latin typeface="微软雅黑" panose="020B0503020204020204" pitchFamily="34" charset="-122"/>
                <a:sym typeface="+mn-ea"/>
              </a:rPr>
              <a:t>mysql&gt; SELECT xs.</a:t>
            </a:r>
            <a:r>
              <a:rPr lang="zh-CN" altLang="en-US" sz="1600" dirty="0">
                <a:solidFill>
                  <a:srgbClr val="595959"/>
                </a:solidFill>
                <a:latin typeface="微软雅黑" panose="020B0503020204020204" pitchFamily="34" charset="-122"/>
                <a:sym typeface="+mn-ea"/>
              </a:rPr>
              <a:t>姓名</a:t>
            </a:r>
            <a:endParaRPr lang="zh-CN" altLang="en-US"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FROM xs</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WHERE EXISTS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SELECT 1</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FROM xs_kc</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INNER JOIN kc ON xs_kc.</a:t>
            </a:r>
            <a:r>
              <a:rPr lang="zh-CN" altLang="en-US" sz="1600" dirty="0">
                <a:solidFill>
                  <a:srgbClr val="595959"/>
                </a:solidFill>
                <a:latin typeface="微软雅黑" panose="020B0503020204020204" pitchFamily="34" charset="-122"/>
                <a:sym typeface="+mn-ea"/>
              </a:rPr>
              <a:t>课程号</a:t>
            </a:r>
            <a:r>
              <a:rPr lang="en-US" altLang="zh-CN" sz="1600" dirty="0">
                <a:solidFill>
                  <a:srgbClr val="595959"/>
                </a:solidFill>
                <a:latin typeface="微软雅黑" panose="020B0503020204020204" pitchFamily="34" charset="-122"/>
                <a:sym typeface="+mn-ea"/>
              </a:rPr>
              <a:t> = kc.</a:t>
            </a:r>
            <a:r>
              <a:rPr lang="zh-CN" altLang="en-US" sz="1600" dirty="0">
                <a:solidFill>
                  <a:srgbClr val="595959"/>
                </a:solidFill>
                <a:latin typeface="微软雅黑" panose="020B0503020204020204" pitchFamily="34" charset="-122"/>
                <a:sym typeface="+mn-ea"/>
              </a:rPr>
              <a:t>课程号</a:t>
            </a:r>
            <a:endParaRPr lang="zh-CN" altLang="en-US"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WHERE xs_kc.</a:t>
            </a:r>
            <a:r>
              <a:rPr lang="zh-CN" altLang="en-US" sz="1600" dirty="0">
                <a:solidFill>
                  <a:srgbClr val="595959"/>
                </a:solidFill>
                <a:latin typeface="微软雅黑" panose="020B0503020204020204" pitchFamily="34" charset="-122"/>
                <a:sym typeface="+mn-ea"/>
              </a:rPr>
              <a:t>学号</a:t>
            </a:r>
            <a:r>
              <a:rPr lang="en-US" altLang="zh-CN" sz="1600" dirty="0">
                <a:solidFill>
                  <a:srgbClr val="595959"/>
                </a:solidFill>
                <a:latin typeface="微软雅黑" panose="020B0503020204020204" pitchFamily="34" charset="-122"/>
                <a:sym typeface="+mn-ea"/>
              </a:rPr>
              <a:t> = xs.</a:t>
            </a:r>
            <a:r>
              <a:rPr lang="zh-CN" altLang="en-US" sz="1600" dirty="0">
                <a:solidFill>
                  <a:srgbClr val="595959"/>
                </a:solidFill>
                <a:latin typeface="微软雅黑" panose="020B0503020204020204" pitchFamily="34" charset="-122"/>
                <a:sym typeface="+mn-ea"/>
              </a:rPr>
              <a:t>学号</a:t>
            </a:r>
            <a:r>
              <a:rPr lang="en-US" altLang="zh-CN" sz="1600" dirty="0">
                <a:solidFill>
                  <a:srgbClr val="595959"/>
                </a:solidFill>
                <a:latin typeface="微软雅黑" panose="020B0503020204020204" pitchFamily="34" charset="-122"/>
                <a:sym typeface="+mn-ea"/>
              </a:rPr>
              <a:t> AND kc.</a:t>
            </a:r>
            <a:r>
              <a:rPr lang="zh-CN" altLang="en-US" sz="1600" dirty="0">
                <a:solidFill>
                  <a:srgbClr val="595959"/>
                </a:solidFill>
                <a:latin typeface="微软雅黑" panose="020B0503020204020204" pitchFamily="34" charset="-122"/>
                <a:sym typeface="+mn-ea"/>
              </a:rPr>
              <a:t>课程名</a:t>
            </a:r>
            <a:r>
              <a:rPr lang="en-US" altLang="zh-CN" sz="1600" dirty="0">
                <a:solidFill>
                  <a:srgbClr val="595959"/>
                </a:solidFill>
                <a:latin typeface="微软雅黑" panose="020B0503020204020204" pitchFamily="34" charset="-122"/>
                <a:sym typeface="+mn-ea"/>
              </a:rPr>
              <a:t> = '</a:t>
            </a:r>
            <a:r>
              <a:rPr lang="zh-CN" altLang="en-US" sz="1600" dirty="0">
                <a:solidFill>
                  <a:srgbClr val="595959"/>
                </a:solidFill>
                <a:latin typeface="微软雅黑" panose="020B0503020204020204" pitchFamily="34" charset="-122"/>
                <a:sym typeface="+mn-ea"/>
              </a:rPr>
              <a:t>数据库原理</a:t>
            </a: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Empty set (0.01 sec)</a:t>
            </a:r>
            <a:endParaRPr lang="en-US"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303276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带</a:t>
            </a:r>
            <a:r>
              <a:rPr lang="en-US" altLang="zh-CN" sz="2000" dirty="0">
                <a:solidFill>
                  <a:srgbClr val="1369B2"/>
                </a:solidFill>
                <a:latin typeface="微软雅黑" panose="020B0503020204020204" pitchFamily="34" charset="-122"/>
                <a:ea typeface="微软雅黑" panose="020B0503020204020204" pitchFamily="34" charset="-122"/>
                <a:sym typeface="+mn-ea"/>
              </a:rPr>
              <a:t>EXISTS</a:t>
            </a:r>
            <a:r>
              <a:rPr lang="zh-CN" altLang="en-US" sz="2000" dirty="0">
                <a:solidFill>
                  <a:srgbClr val="1369B2"/>
                </a:solidFill>
                <a:latin typeface="微软雅黑" panose="020B0503020204020204" pitchFamily="34" charset="-122"/>
                <a:ea typeface="微软雅黑" panose="020B0503020204020204" pitchFamily="34" charset="-122"/>
                <a:sym typeface="+mn-ea"/>
              </a:rPr>
              <a:t>关键字的子查询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关键字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000" dirty="0">
                <a:solidFill>
                  <a:srgbClr val="595959"/>
                </a:solidFill>
                <a:latin typeface="微软雅黑" panose="020B0503020204020204" pitchFamily="34" charset="-122"/>
                <a:sym typeface="+mn-ea"/>
              </a:rPr>
              <a:t>mysql&gt; SELECT xs.</a:t>
            </a:r>
            <a:r>
              <a:rPr lang="zh-CN" altLang="en-US" sz="1000" dirty="0">
                <a:solidFill>
                  <a:srgbClr val="595959"/>
                </a:solidFill>
                <a:latin typeface="微软雅黑" panose="020B0503020204020204" pitchFamily="34" charset="-122"/>
                <a:sym typeface="+mn-ea"/>
              </a:rPr>
              <a:t>姓名</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WHERE EXISTS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SELECT 1</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xs_kc</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INNER JOIN kc ON xs_kc.</a:t>
            </a:r>
            <a:r>
              <a:rPr lang="zh-CN" altLang="en-US" sz="1000" dirty="0">
                <a:solidFill>
                  <a:srgbClr val="595959"/>
                </a:solidFill>
                <a:latin typeface="微软雅黑" panose="020B0503020204020204" pitchFamily="34" charset="-122"/>
                <a:sym typeface="+mn-ea"/>
              </a:rPr>
              <a:t>课程号</a:t>
            </a:r>
            <a:r>
              <a:rPr lang="en-US" altLang="zh-CN" sz="1000" dirty="0">
                <a:solidFill>
                  <a:srgbClr val="595959"/>
                </a:solidFill>
                <a:latin typeface="微软雅黑" panose="020B0503020204020204" pitchFamily="34" charset="-122"/>
                <a:sym typeface="+mn-ea"/>
              </a:rPr>
              <a:t> = kc.</a:t>
            </a:r>
            <a:r>
              <a:rPr lang="zh-CN" altLang="en-US" sz="1000" dirty="0">
                <a:solidFill>
                  <a:srgbClr val="595959"/>
                </a:solidFill>
                <a:latin typeface="微软雅黑" panose="020B0503020204020204" pitchFamily="34" charset="-122"/>
                <a:sym typeface="+mn-ea"/>
              </a:rPr>
              <a:t>课程号</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WHERE xs_kc.</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 xs.</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AND kc.</a:t>
            </a:r>
            <a:r>
              <a:rPr lang="zh-CN" altLang="en-US" sz="1000" dirty="0">
                <a:solidFill>
                  <a:srgbClr val="595959"/>
                </a:solidFill>
                <a:latin typeface="微软雅黑" panose="020B0503020204020204" pitchFamily="34" charset="-122"/>
                <a:sym typeface="+mn-ea"/>
              </a:rPr>
              <a:t>课程名</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计算机基础</a:t>
            </a: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姓名</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王林</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王燕</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sz="1000" dirty="0">
                <a:solidFill>
                  <a:srgbClr val="595959"/>
                </a:solidFill>
                <a:latin typeface="微软雅黑" panose="020B0503020204020204" pitchFamily="34" charset="-122"/>
                <a:sym typeface="+mn-ea"/>
              </a:rPr>
              <a:t>......</a:t>
            </a:r>
            <a:endParaRPr 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罗林琳</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20 rows in set (0.01 sec)</a:t>
            </a:r>
            <a:endParaRPr lang="en-US" altLang="zh-CN" sz="1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303276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带</a:t>
            </a:r>
            <a:r>
              <a:rPr lang="en-US" altLang="zh-CN" sz="2000" dirty="0">
                <a:solidFill>
                  <a:srgbClr val="1369B2"/>
                </a:solidFill>
                <a:latin typeface="微软雅黑" panose="020B0503020204020204" pitchFamily="34" charset="-122"/>
                <a:ea typeface="微软雅黑" panose="020B0503020204020204" pitchFamily="34" charset="-122"/>
                <a:sym typeface="+mn-ea"/>
              </a:rPr>
              <a:t>EXISTS</a:t>
            </a:r>
            <a:r>
              <a:rPr lang="zh-CN" altLang="en-US" sz="2000" dirty="0">
                <a:solidFill>
                  <a:srgbClr val="1369B2"/>
                </a:solidFill>
                <a:latin typeface="微软雅黑" panose="020B0503020204020204" pitchFamily="34" charset="-122"/>
                <a:ea typeface="微软雅黑" panose="020B0503020204020204" pitchFamily="34" charset="-122"/>
                <a:sym typeface="+mn-ea"/>
              </a:rPr>
              <a:t>关键字的子查询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关键字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rPr>
              <a:t>比较运算符</a:t>
            </a:r>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6.1.2</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在</a:t>
            </a:r>
            <a:r>
              <a:rPr lang="en-US" altLang="zh-CN" sz="2000" dirty="0">
                <a:solidFill>
                  <a:srgbClr val="595959"/>
                </a:solidFill>
                <a:latin typeface="微软雅黑" panose="020B0503020204020204" pitchFamily="34" charset="-122"/>
                <a:sym typeface="+mn-ea"/>
              </a:rPr>
              <a:t>SQL</a:t>
            </a:r>
            <a:r>
              <a:rPr lang="zh-CN" altLang="en-US" sz="2000" dirty="0">
                <a:solidFill>
                  <a:srgbClr val="595959"/>
                </a:solidFill>
                <a:latin typeface="微软雅黑" panose="020B0503020204020204" pitchFamily="34" charset="-122"/>
                <a:sym typeface="+mn-ea"/>
              </a:rPr>
              <a:t>语句中使用带</a:t>
            </a:r>
            <a:r>
              <a:rPr lang="en-US" altLang="zh-CN" sz="2000" dirty="0">
                <a:solidFill>
                  <a:srgbClr val="595959"/>
                </a:solidFill>
                <a:latin typeface="微软雅黑" panose="020B0503020204020204" pitchFamily="34" charset="-122"/>
                <a:sym typeface="+mn-ea"/>
              </a:rPr>
              <a:t>ANY</a:t>
            </a:r>
            <a:r>
              <a:rPr lang="zh-CN" altLang="en-US" sz="2000" dirty="0">
                <a:solidFill>
                  <a:srgbClr val="595959"/>
                </a:solidFill>
                <a:latin typeface="微软雅黑" panose="020B0503020204020204" pitchFamily="34" charset="-122"/>
                <a:sym typeface="+mn-ea"/>
              </a:rPr>
              <a:t>关键字的子查询时，表示给定的判断条件，只要符合</a:t>
            </a:r>
            <a:r>
              <a:rPr lang="en-US" altLang="zh-CN" sz="2000" dirty="0">
                <a:solidFill>
                  <a:srgbClr val="595959"/>
                </a:solidFill>
                <a:latin typeface="微软雅黑" panose="020B0503020204020204" pitchFamily="34" charset="-122"/>
                <a:sym typeface="+mn-ea"/>
              </a:rPr>
              <a:t>ANY</a:t>
            </a:r>
            <a:r>
              <a:rPr lang="zh-CN" altLang="en-US" sz="2000" dirty="0">
                <a:solidFill>
                  <a:srgbClr val="595959"/>
                </a:solidFill>
                <a:latin typeface="微软雅黑" panose="020B0503020204020204" pitchFamily="34" charset="-122"/>
                <a:sym typeface="+mn-ea"/>
              </a:rPr>
              <a:t>子查询结果中的任意一个，就返回</a:t>
            </a:r>
            <a:r>
              <a:rPr lang="en-US" altLang="zh-CN" sz="2000" dirty="0">
                <a:solidFill>
                  <a:srgbClr val="595959"/>
                </a:solidFill>
                <a:latin typeface="微软雅黑" panose="020B0503020204020204" pitchFamily="34" charset="-122"/>
                <a:sym typeface="+mn-ea"/>
              </a:rPr>
              <a:t>1,</a:t>
            </a:r>
            <a:r>
              <a:rPr lang="zh-CN" altLang="en-US" sz="2000" dirty="0">
                <a:solidFill>
                  <a:srgbClr val="595959"/>
                </a:solidFill>
                <a:latin typeface="微软雅黑" panose="020B0503020204020204" pitchFamily="34" charset="-122"/>
                <a:sym typeface="+mn-ea"/>
              </a:rPr>
              <a:t>否则返回</a:t>
            </a:r>
            <a:r>
              <a:rPr lang="en-US" altLang="zh-CN" sz="2000" dirty="0">
                <a:solidFill>
                  <a:srgbClr val="595959"/>
                </a:solidFill>
                <a:latin typeface="微软雅黑" panose="020B0503020204020204" pitchFamily="34" charset="-122"/>
                <a:sym typeface="+mn-ea"/>
              </a:rPr>
              <a:t>0o</a:t>
            </a:r>
            <a:r>
              <a:rPr lang="zh-CN" altLang="en-US" sz="2000" dirty="0">
                <a:solidFill>
                  <a:srgbClr val="595959"/>
                </a:solidFill>
                <a:latin typeface="微软雅黑" panose="020B0503020204020204" pitchFamily="34" charset="-122"/>
                <a:sym typeface="+mn-ea"/>
              </a:rPr>
              <a:t>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WHERE</a:t>
            </a:r>
            <a:r>
              <a:rPr lang="zh-CN" altLang="en-US" sz="2000" dirty="0">
                <a:solidFill>
                  <a:srgbClr val="595959"/>
                </a:solidFill>
                <a:latin typeface="微软雅黑" panose="020B0503020204020204" pitchFamily="34" charset="-122"/>
                <a:sym typeface="+mn-ea"/>
              </a:rPr>
              <a:t>表达式比较运算符</a:t>
            </a:r>
            <a:r>
              <a:rPr lang="en-US" altLang="zh-CN" sz="2000" dirty="0">
                <a:solidFill>
                  <a:srgbClr val="595959"/>
                </a:solidFill>
                <a:latin typeface="微软雅黑" panose="020B0503020204020204" pitchFamily="34" charset="-122"/>
                <a:sym typeface="+mn-ea"/>
              </a:rPr>
              <a:t>ANY(</a:t>
            </a:r>
            <a:r>
              <a:rPr lang="zh-CN" altLang="en-US" sz="2000" dirty="0">
                <a:solidFill>
                  <a:srgbClr val="595959"/>
                </a:solidFill>
                <a:latin typeface="微软雅黑" panose="020B0503020204020204" pitchFamily="34" charset="-122"/>
                <a:sym typeface="+mn-ea"/>
              </a:rPr>
              <a:t>子査询语句</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a:t>
            </a:r>
            <a:endParaRPr lang="zh-CN" altLang="en-US"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752725"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带</a:t>
            </a:r>
            <a:r>
              <a:rPr lang="en-US" altLang="zh-CN" sz="2000" dirty="0">
                <a:solidFill>
                  <a:srgbClr val="1369B2"/>
                </a:solidFill>
                <a:latin typeface="微软雅黑" panose="020B0503020204020204" pitchFamily="34" charset="-122"/>
                <a:ea typeface="微软雅黑" panose="020B0503020204020204" pitchFamily="34" charset="-122"/>
              </a:rPr>
              <a:t>ANY</a:t>
            </a:r>
            <a:r>
              <a:rPr lang="zh-CN" altLang="en-US" sz="2000" dirty="0">
                <a:solidFill>
                  <a:srgbClr val="1369B2"/>
                </a:solidFill>
                <a:latin typeface="微软雅黑" panose="020B0503020204020204" pitchFamily="34" charset="-122"/>
                <a:ea typeface="微软雅黑" panose="020B0503020204020204" pitchFamily="34" charset="-122"/>
              </a:rPr>
              <a:t>关键字的子查询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关键字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000" dirty="0">
                <a:solidFill>
                  <a:srgbClr val="595959"/>
                </a:solidFill>
                <a:latin typeface="微软雅黑" panose="020B0503020204020204" pitchFamily="34" charset="-122"/>
                <a:sym typeface="+mn-ea"/>
              </a:rPr>
              <a:t>mysql&gt; SELECT </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姓名</a:t>
            </a: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专业名</a:t>
            </a: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出生时间</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WHERE </a:t>
            </a:r>
            <a:r>
              <a:rPr lang="zh-CN" altLang="en-US" sz="1000" dirty="0">
                <a:solidFill>
                  <a:srgbClr val="595959"/>
                </a:solidFill>
                <a:latin typeface="微软雅黑" panose="020B0503020204020204" pitchFamily="34" charset="-122"/>
                <a:sym typeface="+mn-ea"/>
              </a:rPr>
              <a:t>出生时间</a:t>
            </a:r>
            <a:r>
              <a:rPr lang="en-US" altLang="zh-CN" sz="1000" dirty="0">
                <a:solidFill>
                  <a:srgbClr val="595959"/>
                </a:solidFill>
                <a:latin typeface="微软雅黑" panose="020B0503020204020204" pitchFamily="34" charset="-122"/>
                <a:sym typeface="+mn-ea"/>
              </a:rPr>
              <a:t> &lt; ANY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SELECT </a:t>
            </a:r>
            <a:r>
              <a:rPr lang="zh-CN" altLang="en-US" sz="1000" dirty="0">
                <a:solidFill>
                  <a:srgbClr val="595959"/>
                </a:solidFill>
                <a:latin typeface="微软雅黑" panose="020B0503020204020204" pitchFamily="34" charset="-122"/>
                <a:sym typeface="+mn-ea"/>
              </a:rPr>
              <a:t>出生时间</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 AS sub_xs</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WHERE </a:t>
            </a:r>
            <a:r>
              <a:rPr lang="zh-CN" altLang="en-US" sz="1000" dirty="0">
                <a:solidFill>
                  <a:srgbClr val="595959"/>
                </a:solidFill>
                <a:latin typeface="微软雅黑" panose="020B0503020204020204" pitchFamily="34" charset="-122"/>
                <a:sym typeface="+mn-ea"/>
              </a:rPr>
              <a:t>专业名</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计算机</a:t>
            </a: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姓名</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专业名</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出生时间</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081101 | </a:t>
            </a:r>
            <a:r>
              <a:rPr lang="zh-CN" altLang="en-US" sz="1000" dirty="0">
                <a:solidFill>
                  <a:srgbClr val="595959"/>
                </a:solidFill>
                <a:latin typeface="微软雅黑" panose="020B0503020204020204" pitchFamily="34" charset="-122"/>
                <a:sym typeface="+mn-ea"/>
              </a:rPr>
              <a:t>王林</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计算机</a:t>
            </a:r>
            <a:r>
              <a:rPr lang="en-US" altLang="zh-CN" sz="1000" dirty="0">
                <a:solidFill>
                  <a:srgbClr val="595959"/>
                </a:solidFill>
                <a:latin typeface="微软雅黑" panose="020B0503020204020204" pitchFamily="34" charset="-122"/>
                <a:sym typeface="+mn-ea"/>
              </a:rPr>
              <a:t>       | 1990-02-10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081102 | </a:t>
            </a:r>
            <a:r>
              <a:rPr lang="zh-CN" altLang="en-US" sz="1000" dirty="0">
                <a:solidFill>
                  <a:srgbClr val="595959"/>
                </a:solidFill>
                <a:latin typeface="微软雅黑" panose="020B0503020204020204" pitchFamily="34" charset="-122"/>
                <a:sym typeface="+mn-ea"/>
              </a:rPr>
              <a:t>程明</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计算机</a:t>
            </a:r>
            <a:r>
              <a:rPr lang="en-US" altLang="zh-CN" sz="1000" dirty="0">
                <a:solidFill>
                  <a:srgbClr val="595959"/>
                </a:solidFill>
                <a:latin typeface="微软雅黑" panose="020B0503020204020204" pitchFamily="34" charset="-122"/>
                <a:sym typeface="+mn-ea"/>
              </a:rPr>
              <a:t>       | 1991-02-01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sz="1000" dirty="0">
                <a:solidFill>
                  <a:srgbClr val="595959"/>
                </a:solidFill>
                <a:latin typeface="微软雅黑" panose="020B0503020204020204" pitchFamily="34" charset="-122"/>
                <a:sym typeface="+mn-ea"/>
              </a:rPr>
              <a:t>......</a:t>
            </a:r>
            <a:endParaRPr 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081241 | </a:t>
            </a:r>
            <a:r>
              <a:rPr lang="zh-CN" altLang="en-US" sz="1000" dirty="0">
                <a:solidFill>
                  <a:srgbClr val="595959"/>
                </a:solidFill>
                <a:latin typeface="微软雅黑" panose="020B0503020204020204" pitchFamily="34" charset="-122"/>
                <a:sym typeface="+mn-ea"/>
              </a:rPr>
              <a:t>罗林琳</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软件工程</a:t>
            </a:r>
            <a:r>
              <a:rPr lang="en-US" altLang="zh-CN" sz="1000" dirty="0">
                <a:solidFill>
                  <a:srgbClr val="595959"/>
                </a:solidFill>
                <a:latin typeface="微软雅黑" panose="020B0503020204020204" pitchFamily="34" charset="-122"/>
                <a:sym typeface="+mn-ea"/>
              </a:rPr>
              <a:t>     | 1990-01-30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21 rows in set (0.00 sec)</a:t>
            </a:r>
            <a:endParaRPr lang="en-US" altLang="zh-CN" sz="1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752725"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带</a:t>
            </a:r>
            <a:r>
              <a:rPr lang="en-US" altLang="zh-CN" sz="2000" dirty="0">
                <a:solidFill>
                  <a:srgbClr val="1369B2"/>
                </a:solidFill>
                <a:latin typeface="微软雅黑" panose="020B0503020204020204" pitchFamily="34" charset="-122"/>
                <a:ea typeface="微软雅黑" panose="020B0503020204020204" pitchFamily="34" charset="-122"/>
                <a:sym typeface="+mn-ea"/>
              </a:rPr>
              <a:t>ANY</a:t>
            </a:r>
            <a:r>
              <a:rPr lang="zh-CN" altLang="en-US" sz="2000" dirty="0">
                <a:solidFill>
                  <a:srgbClr val="1369B2"/>
                </a:solidFill>
                <a:latin typeface="微软雅黑" panose="020B0503020204020204" pitchFamily="34" charset="-122"/>
                <a:ea typeface="微软雅黑" panose="020B0503020204020204" pitchFamily="34" charset="-122"/>
                <a:sym typeface="+mn-ea"/>
              </a:rPr>
              <a:t>关键字的子查询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关键字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在</a:t>
            </a:r>
            <a:r>
              <a:rPr lang="en-US" altLang="zh-CN" sz="2000" dirty="0">
                <a:solidFill>
                  <a:srgbClr val="595959"/>
                </a:solidFill>
                <a:latin typeface="微软雅黑" panose="020B0503020204020204" pitchFamily="34" charset="-122"/>
                <a:sym typeface="+mn-ea"/>
              </a:rPr>
              <a:t>SQL</a:t>
            </a:r>
            <a:r>
              <a:rPr lang="zh-CN" altLang="en-US" sz="2000" dirty="0">
                <a:solidFill>
                  <a:srgbClr val="595959"/>
                </a:solidFill>
                <a:latin typeface="微软雅黑" panose="020B0503020204020204" pitchFamily="34" charset="-122"/>
                <a:sym typeface="+mn-ea"/>
              </a:rPr>
              <a:t>语句中使用带</a:t>
            </a:r>
            <a:r>
              <a:rPr lang="en-US" altLang="zh-CN" sz="2000" dirty="0">
                <a:solidFill>
                  <a:srgbClr val="595959"/>
                </a:solidFill>
                <a:latin typeface="微软雅黑" panose="020B0503020204020204" pitchFamily="34" charset="-122"/>
                <a:sym typeface="+mn-ea"/>
              </a:rPr>
              <a:t>ALL</a:t>
            </a:r>
            <a:r>
              <a:rPr lang="zh-CN" altLang="en-US" sz="2000" dirty="0">
                <a:solidFill>
                  <a:srgbClr val="595959"/>
                </a:solidFill>
                <a:latin typeface="微软雅黑" panose="020B0503020204020204" pitchFamily="34" charset="-122"/>
                <a:sym typeface="+mn-ea"/>
              </a:rPr>
              <a:t>关键字的子查询时，表示给定的判断条件只有全部符合</a:t>
            </a:r>
            <a:r>
              <a:rPr lang="en-US" altLang="zh-CN" sz="2000" dirty="0">
                <a:solidFill>
                  <a:srgbClr val="595959"/>
                </a:solidFill>
                <a:latin typeface="微软雅黑" panose="020B0503020204020204" pitchFamily="34" charset="-122"/>
                <a:sym typeface="+mn-ea"/>
              </a:rPr>
              <a:t>ALL</a:t>
            </a:r>
            <a:r>
              <a:rPr lang="zh-CN" altLang="en-US" sz="2000" dirty="0">
                <a:solidFill>
                  <a:srgbClr val="595959"/>
                </a:solidFill>
                <a:latin typeface="微软雅黑" panose="020B0503020204020204" pitchFamily="34" charset="-122"/>
                <a:sym typeface="+mn-ea"/>
              </a:rPr>
              <a:t>子查询的结果时，才返回</a:t>
            </a:r>
            <a:r>
              <a:rPr lang="en-US" altLang="zh-CN" sz="2000" dirty="0">
                <a:solidFill>
                  <a:srgbClr val="595959"/>
                </a:solidFill>
                <a:latin typeface="微软雅黑" panose="020B0503020204020204" pitchFamily="34" charset="-122"/>
                <a:sym typeface="+mn-ea"/>
              </a:rPr>
              <a:t>1,</a:t>
            </a:r>
            <a:r>
              <a:rPr lang="zh-CN" altLang="en-US" sz="2000" dirty="0">
                <a:solidFill>
                  <a:srgbClr val="595959"/>
                </a:solidFill>
                <a:latin typeface="微软雅黑" panose="020B0503020204020204" pitchFamily="34" charset="-122"/>
                <a:sym typeface="+mn-ea"/>
              </a:rPr>
              <a:t>否则返回</a:t>
            </a:r>
            <a:r>
              <a:rPr lang="en-US" altLang="zh-CN" sz="2000" dirty="0">
                <a:solidFill>
                  <a:srgbClr val="595959"/>
                </a:solidFill>
                <a:latin typeface="微软雅黑" panose="020B0503020204020204" pitchFamily="34" charset="-122"/>
                <a:sym typeface="+mn-ea"/>
              </a:rPr>
              <a:t>0</a:t>
            </a:r>
            <a:r>
              <a:rPr lang="zh-CN" altLang="en-US" sz="2000" dirty="0">
                <a:solidFill>
                  <a:srgbClr val="595959"/>
                </a:solidFill>
                <a:latin typeface="微软雅黑" panose="020B0503020204020204" pitchFamily="34" charset="-122"/>
                <a:sym typeface="+mn-ea"/>
              </a:rPr>
              <a:t>。基本语法格式如下。</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WHERE</a:t>
            </a:r>
            <a:r>
              <a:rPr lang="zh-CN" altLang="en-US" sz="2000" dirty="0">
                <a:solidFill>
                  <a:srgbClr val="595959"/>
                </a:solidFill>
                <a:latin typeface="微软雅黑" panose="020B0503020204020204" pitchFamily="34" charset="-122"/>
                <a:sym typeface="+mn-ea"/>
              </a:rPr>
              <a:t>表达式比较运算符</a:t>
            </a:r>
            <a:r>
              <a:rPr lang="en-US" altLang="zh-CN" sz="2000" dirty="0">
                <a:solidFill>
                  <a:srgbClr val="595959"/>
                </a:solidFill>
                <a:latin typeface="微软雅黑" panose="020B0503020204020204" pitchFamily="34" charset="-122"/>
                <a:sym typeface="+mn-ea"/>
              </a:rPr>
              <a:t>ALL</a:t>
            </a:r>
            <a:r>
              <a:rPr lang="zh-CN" altLang="en-US" sz="2000" dirty="0">
                <a:solidFill>
                  <a:srgbClr val="595959"/>
                </a:solidFill>
                <a:latin typeface="微软雅黑" panose="020B0503020204020204" pitchFamily="34" charset="-122"/>
                <a:sym typeface="+mn-ea"/>
              </a:rPr>
              <a:t>（子查询语句）；</a:t>
            </a:r>
            <a:endParaRPr lang="zh-CN" altLang="en-US"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653665"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带</a:t>
            </a:r>
            <a:r>
              <a:rPr lang="en-US" altLang="zh-CN" sz="2000" dirty="0">
                <a:solidFill>
                  <a:srgbClr val="1369B2"/>
                </a:solidFill>
                <a:latin typeface="微软雅黑" panose="020B0503020204020204" pitchFamily="34" charset="-122"/>
                <a:ea typeface="微软雅黑" panose="020B0503020204020204" pitchFamily="34" charset="-122"/>
              </a:rPr>
              <a:t>ALL</a:t>
            </a:r>
            <a:r>
              <a:rPr lang="zh-CN" altLang="en-US" sz="2000" dirty="0">
                <a:solidFill>
                  <a:srgbClr val="1369B2"/>
                </a:solidFill>
                <a:latin typeface="微软雅黑" panose="020B0503020204020204" pitchFamily="34" charset="-122"/>
                <a:ea typeface="微软雅黑" panose="020B0503020204020204" pitchFamily="34" charset="-122"/>
              </a:rPr>
              <a:t>关键字的子查询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关键字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000" dirty="0">
                <a:solidFill>
                  <a:srgbClr val="595959"/>
                </a:solidFill>
                <a:latin typeface="微软雅黑" panose="020B0503020204020204" pitchFamily="34" charset="-122"/>
                <a:sym typeface="+mn-ea"/>
              </a:rPr>
              <a:t>mysql&gt; SELECT </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姓名</a:t>
            </a: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专业名</a:t>
            </a: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出生时间</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WHERE </a:t>
            </a:r>
            <a:r>
              <a:rPr lang="zh-CN" altLang="en-US" sz="1000" dirty="0">
                <a:solidFill>
                  <a:srgbClr val="595959"/>
                </a:solidFill>
                <a:latin typeface="微软雅黑" panose="020B0503020204020204" pitchFamily="34" charset="-122"/>
                <a:sym typeface="+mn-ea"/>
              </a:rPr>
              <a:t>出生时间</a:t>
            </a:r>
            <a:r>
              <a:rPr lang="en-US" altLang="zh-CN" sz="1000" dirty="0">
                <a:solidFill>
                  <a:srgbClr val="595959"/>
                </a:solidFill>
                <a:latin typeface="微软雅黑" panose="020B0503020204020204" pitchFamily="34" charset="-122"/>
                <a:sym typeface="+mn-ea"/>
              </a:rPr>
              <a:t> &lt; ALL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SELECT </a:t>
            </a:r>
            <a:r>
              <a:rPr lang="zh-CN" altLang="en-US" sz="1000" dirty="0">
                <a:solidFill>
                  <a:srgbClr val="595959"/>
                </a:solidFill>
                <a:latin typeface="微软雅黑" panose="020B0503020204020204" pitchFamily="34" charset="-122"/>
                <a:sym typeface="+mn-ea"/>
              </a:rPr>
              <a:t>出生时间</a:t>
            </a:r>
            <a:endParaRPr lang="zh-CN" altLang="en-US"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FROM xs AS sub_xs</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WHERE </a:t>
            </a:r>
            <a:r>
              <a:rPr lang="zh-CN" altLang="en-US" sz="1000" dirty="0">
                <a:solidFill>
                  <a:srgbClr val="595959"/>
                </a:solidFill>
                <a:latin typeface="微软雅黑" panose="020B0503020204020204" pitchFamily="34" charset="-122"/>
                <a:sym typeface="+mn-ea"/>
              </a:rPr>
              <a:t>专业名</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计算机</a:t>
            </a: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-&gt;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a:t>
            </a:r>
            <a:r>
              <a:rPr lang="zh-CN" altLang="en-US" sz="1000" dirty="0">
                <a:solidFill>
                  <a:srgbClr val="595959"/>
                </a:solidFill>
                <a:latin typeface="微软雅黑" panose="020B0503020204020204" pitchFamily="34" charset="-122"/>
                <a:sym typeface="+mn-ea"/>
              </a:rPr>
              <a:t>学号</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姓名</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专业名</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出生时间</a:t>
            </a:r>
            <a:r>
              <a:rPr lang="en-US" altLang="zh-CN" sz="1000" dirty="0">
                <a:solidFill>
                  <a:srgbClr val="595959"/>
                </a:solidFill>
                <a:latin typeface="微软雅黑" panose="020B0503020204020204" pitchFamily="34" charset="-122"/>
                <a:sym typeface="+mn-ea"/>
              </a:rPr>
              <a:t>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081201 | </a:t>
            </a:r>
            <a:r>
              <a:rPr lang="zh-CN" altLang="en-US" sz="1000" dirty="0">
                <a:solidFill>
                  <a:srgbClr val="595959"/>
                </a:solidFill>
                <a:latin typeface="微软雅黑" panose="020B0503020204020204" pitchFamily="34" charset="-122"/>
                <a:sym typeface="+mn-ea"/>
              </a:rPr>
              <a:t>王敏</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通信工程</a:t>
            </a:r>
            <a:r>
              <a:rPr lang="en-US" altLang="zh-CN" sz="1000" dirty="0">
                <a:solidFill>
                  <a:srgbClr val="595959"/>
                </a:solidFill>
                <a:latin typeface="微软雅黑" panose="020B0503020204020204" pitchFamily="34" charset="-122"/>
                <a:sym typeface="+mn-ea"/>
              </a:rPr>
              <a:t>     | 1989-06-10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081202 | </a:t>
            </a:r>
            <a:r>
              <a:rPr lang="zh-CN" altLang="en-US" sz="1000" dirty="0">
                <a:solidFill>
                  <a:srgbClr val="595959"/>
                </a:solidFill>
                <a:latin typeface="微软雅黑" panose="020B0503020204020204" pitchFamily="34" charset="-122"/>
                <a:sym typeface="+mn-ea"/>
              </a:rPr>
              <a:t>王林</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通信工程</a:t>
            </a:r>
            <a:r>
              <a:rPr lang="en-US" altLang="zh-CN" sz="1000" dirty="0">
                <a:solidFill>
                  <a:srgbClr val="595959"/>
                </a:solidFill>
                <a:latin typeface="微软雅黑" panose="020B0503020204020204" pitchFamily="34" charset="-122"/>
                <a:sym typeface="+mn-ea"/>
              </a:rPr>
              <a:t>     | 1989-01-29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081204 | </a:t>
            </a:r>
            <a:r>
              <a:rPr lang="zh-CN" altLang="en-US" sz="1000" dirty="0">
                <a:solidFill>
                  <a:srgbClr val="595959"/>
                </a:solidFill>
                <a:latin typeface="微软雅黑" panose="020B0503020204020204" pitchFamily="34" charset="-122"/>
                <a:sym typeface="+mn-ea"/>
              </a:rPr>
              <a:t>马琳琳</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通信工程</a:t>
            </a:r>
            <a:r>
              <a:rPr lang="en-US" altLang="zh-CN" sz="1000" dirty="0">
                <a:solidFill>
                  <a:srgbClr val="595959"/>
                </a:solidFill>
                <a:latin typeface="微软雅黑" panose="020B0503020204020204" pitchFamily="34" charset="-122"/>
                <a:sym typeface="+mn-ea"/>
              </a:rPr>
              <a:t>     | 1989-02-10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081210 | </a:t>
            </a:r>
            <a:r>
              <a:rPr lang="zh-CN" altLang="en-US" sz="1000" dirty="0">
                <a:solidFill>
                  <a:srgbClr val="595959"/>
                </a:solidFill>
                <a:latin typeface="微软雅黑" panose="020B0503020204020204" pitchFamily="34" charset="-122"/>
                <a:sym typeface="+mn-ea"/>
              </a:rPr>
              <a:t>李红庆</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通信工程</a:t>
            </a:r>
            <a:r>
              <a:rPr lang="en-US" altLang="zh-CN" sz="1000" dirty="0">
                <a:solidFill>
                  <a:srgbClr val="595959"/>
                </a:solidFill>
                <a:latin typeface="微软雅黑" panose="020B0503020204020204" pitchFamily="34" charset="-122"/>
                <a:sym typeface="+mn-ea"/>
              </a:rPr>
              <a:t>     | 1989-05-01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 081216 | </a:t>
            </a:r>
            <a:r>
              <a:rPr lang="zh-CN" altLang="en-US" sz="1000" dirty="0">
                <a:solidFill>
                  <a:srgbClr val="595959"/>
                </a:solidFill>
                <a:latin typeface="微软雅黑" panose="020B0503020204020204" pitchFamily="34" charset="-122"/>
                <a:sym typeface="+mn-ea"/>
              </a:rPr>
              <a:t>孙祥欣</a:t>
            </a:r>
            <a:r>
              <a:rPr lang="en-US" altLang="zh-CN" sz="1000" dirty="0">
                <a:solidFill>
                  <a:srgbClr val="595959"/>
                </a:solidFill>
                <a:latin typeface="微软雅黑" panose="020B0503020204020204" pitchFamily="34" charset="-122"/>
                <a:sym typeface="+mn-ea"/>
              </a:rPr>
              <a:t>    | </a:t>
            </a:r>
            <a:r>
              <a:rPr lang="zh-CN" altLang="en-US" sz="1000" dirty="0">
                <a:solidFill>
                  <a:srgbClr val="595959"/>
                </a:solidFill>
                <a:latin typeface="微软雅黑" panose="020B0503020204020204" pitchFamily="34" charset="-122"/>
                <a:sym typeface="+mn-ea"/>
              </a:rPr>
              <a:t>通信工程</a:t>
            </a:r>
            <a:r>
              <a:rPr lang="en-US" altLang="zh-CN" sz="1000" dirty="0">
                <a:solidFill>
                  <a:srgbClr val="595959"/>
                </a:solidFill>
                <a:latin typeface="微软雅黑" panose="020B0503020204020204" pitchFamily="34" charset="-122"/>
                <a:sym typeface="+mn-ea"/>
              </a:rPr>
              <a:t>     | 1989-03-09   |</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a:t>
            </a:r>
            <a:endParaRPr lang="en-US" altLang="zh-CN" sz="1000" dirty="0">
              <a:solidFill>
                <a:srgbClr val="595959"/>
              </a:solidFill>
              <a:latin typeface="微软雅黑" panose="020B0503020204020204" pitchFamily="34" charset="-122"/>
              <a:sym typeface="+mn-ea"/>
            </a:endParaRPr>
          </a:p>
          <a:p>
            <a:pPr indent="539750" algn="l">
              <a:lnSpc>
                <a:spcPct val="150000"/>
              </a:lnSpc>
            </a:pPr>
            <a:r>
              <a:rPr lang="en-US" altLang="zh-CN" sz="1000" dirty="0">
                <a:solidFill>
                  <a:srgbClr val="595959"/>
                </a:solidFill>
                <a:latin typeface="微软雅黑" panose="020B0503020204020204" pitchFamily="34" charset="-122"/>
                <a:sym typeface="+mn-ea"/>
              </a:rPr>
              <a:t>5 rows in set (0.00 sec)</a:t>
            </a:r>
            <a:endParaRPr lang="en-US" altLang="zh-CN" sz="1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653665"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带</a:t>
            </a:r>
            <a:r>
              <a:rPr lang="en-US" altLang="zh-CN" sz="2000" dirty="0">
                <a:solidFill>
                  <a:srgbClr val="1369B2"/>
                </a:solidFill>
                <a:latin typeface="微软雅黑" panose="020B0503020204020204" pitchFamily="34" charset="-122"/>
                <a:ea typeface="微软雅黑" panose="020B0503020204020204" pitchFamily="34" charset="-122"/>
                <a:sym typeface="+mn-ea"/>
              </a:rPr>
              <a:t>ALL</a:t>
            </a:r>
            <a:r>
              <a:rPr lang="zh-CN" altLang="en-US" sz="2000" dirty="0">
                <a:solidFill>
                  <a:srgbClr val="1369B2"/>
                </a:solidFill>
                <a:latin typeface="微软雅黑" panose="020B0503020204020204" pitchFamily="34" charset="-122"/>
                <a:ea typeface="微软雅黑" panose="020B0503020204020204" pitchFamily="34" charset="-122"/>
                <a:sym typeface="+mn-ea"/>
              </a:rPr>
              <a:t>关键字的子查询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6.5.</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子查询</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关键字</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外键</a:t>
            </a:r>
            <a:r>
              <a:rPr lang="zh-CN" sz="4800" dirty="0">
                <a:solidFill>
                  <a:srgbClr val="595959"/>
                </a:solidFill>
                <a:latin typeface="微软雅黑" panose="020B0503020204020204" pitchFamily="34" charset="-122"/>
                <a:ea typeface="微软雅黑" panose="020B0503020204020204" pitchFamily="34" charset="-122"/>
                <a:cs typeface="+mn-ea"/>
                <a:sym typeface="+mn-lt"/>
              </a:rPr>
              <a:t>约束</a:t>
            </a:r>
            <a:endParaRPr lang="zh-CN"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6.6</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添加外键</a:t>
            </a:r>
            <a:r>
              <a:rPr lang="zh-CN" sz="4800" dirty="0">
                <a:solidFill>
                  <a:srgbClr val="595959"/>
                </a:solidFill>
                <a:latin typeface="微软雅黑" panose="020B0503020204020204" pitchFamily="34" charset="-122"/>
                <a:ea typeface="微软雅黑" panose="020B0503020204020204" pitchFamily="34" charset="-122"/>
                <a:cs typeface="+mn-ea"/>
                <a:sym typeface="+mn-lt"/>
              </a:rPr>
              <a:t>约束</a:t>
            </a:r>
            <a:endParaRPr lang="zh-CN"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6.6.1</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添加</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在数据库设计时，为了保证不同表中相同含义数据的一致性和完整性，可为数据表添加外键约束。</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400" dirty="0">
                <a:solidFill>
                  <a:srgbClr val="595959"/>
                </a:solidFill>
                <a:latin typeface="微软雅黑" panose="020B0503020204020204" pitchFamily="34" charset="-122"/>
                <a:sym typeface="+mn-ea"/>
              </a:rPr>
              <a:t>外键指的是在一个表中引用另一个表中的一列或多列，被引用的列应该具有主键约束或唯一性约束，从而保证数据的一致性和完整性。其中，被引用的表称为主表；引用外键的表称为从表。</a:t>
            </a:r>
            <a:endParaRPr lang="zh-CN" altLang="en-US" sz="2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706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添加外键</a:t>
            </a:r>
            <a:r>
              <a:rPr lang="zh-CN" altLang="en-US" sz="2000" dirty="0">
                <a:solidFill>
                  <a:srgbClr val="1369B2"/>
                </a:solidFill>
                <a:latin typeface="微软雅黑" panose="020B0503020204020204" pitchFamily="34" charset="-122"/>
                <a:ea typeface="微软雅黑" panose="020B0503020204020204" pitchFamily="34" charset="-122"/>
              </a:rPr>
              <a:t>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添加</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要想在创建数据表</a:t>
            </a:r>
            <a:r>
              <a:rPr lang="en-US" altLang="zh-CN" sz="2000" dirty="0">
                <a:solidFill>
                  <a:srgbClr val="595959"/>
                </a:solidFill>
                <a:latin typeface="微软雅黑" panose="020B0503020204020204" pitchFamily="34" charset="-122"/>
                <a:sym typeface="+mn-ea"/>
              </a:rPr>
              <a:t>(CREATE TABLE)</a:t>
            </a:r>
            <a:r>
              <a:rPr lang="zh-CN" altLang="en-US" sz="2000" dirty="0">
                <a:solidFill>
                  <a:srgbClr val="595959"/>
                </a:solidFill>
                <a:latin typeface="微软雅黑" panose="020B0503020204020204" pitchFamily="34" charset="-122"/>
                <a:sym typeface="+mn-ea"/>
              </a:rPr>
              <a:t>或修改数据结构</a:t>
            </a:r>
            <a:r>
              <a:rPr lang="en-US" altLang="zh-CN" sz="2000" dirty="0">
                <a:solidFill>
                  <a:srgbClr val="595959"/>
                </a:solidFill>
                <a:latin typeface="微软雅黑" panose="020B0503020204020204" pitchFamily="34" charset="-122"/>
                <a:sym typeface="+mn-ea"/>
              </a:rPr>
              <a:t>(ALTER TABLE)</a:t>
            </a:r>
            <a:r>
              <a:rPr lang="zh-CN" altLang="en-US" sz="2000" dirty="0">
                <a:solidFill>
                  <a:srgbClr val="595959"/>
                </a:solidFill>
                <a:latin typeface="微软雅黑" panose="020B0503020204020204" pitchFamily="34" charset="-122"/>
                <a:sym typeface="+mn-ea"/>
              </a:rPr>
              <a:t>时添加外键约束，在相应的位置添加以下</a:t>
            </a:r>
            <a:r>
              <a:rPr lang="en-US" altLang="zh-CN" sz="2000" dirty="0">
                <a:solidFill>
                  <a:srgbClr val="595959"/>
                </a:solidFill>
                <a:latin typeface="微软雅黑" panose="020B0503020204020204" pitchFamily="34" charset="-122"/>
                <a:sym typeface="+mn-ea"/>
              </a:rPr>
              <a:t>SQL</a:t>
            </a:r>
            <a:r>
              <a:rPr lang="zh-CN" altLang="en-US" sz="2000" dirty="0">
                <a:solidFill>
                  <a:srgbClr val="595959"/>
                </a:solidFill>
                <a:latin typeface="微软雅黑" panose="020B0503020204020204" pitchFamily="34" charset="-122"/>
                <a:sym typeface="+mn-ea"/>
              </a:rPr>
              <a:t>语句即可，其基本语法如下所示：</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[CONSTRAINT symbol] FOREIGN KEY [index_name] (index_col_name,…)</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REFERENCES tbl_name (index_col_name,…)</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[ON DELETE {RESTRICT | CASCADE | SET NULL | NO ACTION I SET DEFAULT}]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[ON UPDATE {RESTRICT | CASCADE | SET NULL I NO ACTION | SET DEFAULT}]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706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添加外键</a:t>
            </a:r>
            <a:r>
              <a:rPr lang="zh-CN" altLang="en-US" sz="2000" dirty="0">
                <a:solidFill>
                  <a:srgbClr val="1369B2"/>
                </a:solidFill>
                <a:latin typeface="微软雅黑" panose="020B0503020204020204" pitchFamily="34" charset="-122"/>
                <a:ea typeface="微软雅黑" panose="020B0503020204020204" pitchFamily="34" charset="-122"/>
              </a:rPr>
              <a:t>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添加</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1"/>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198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参数</a:t>
            </a:r>
            <a:r>
              <a:rPr lang="zh-CN" altLang="en-US" sz="2000" dirty="0">
                <a:solidFill>
                  <a:srgbClr val="1369B2"/>
                </a:solidFill>
                <a:latin typeface="微软雅黑" panose="020B0503020204020204" pitchFamily="34" charset="-122"/>
                <a:ea typeface="微软雅黑" panose="020B0503020204020204" pitchFamily="34" charset="-122"/>
              </a:rPr>
              <a:t>说明</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添加</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2" name="表格 1"/>
          <p:cNvGraphicFramePr/>
          <p:nvPr>
            <p:custDataLst>
              <p:tags r:id="rId2"/>
            </p:custDataLst>
          </p:nvPr>
        </p:nvGraphicFramePr>
        <p:xfrm>
          <a:off x="1762760" y="2793365"/>
          <a:ext cx="8681720" cy="3248025"/>
        </p:xfrm>
        <a:graphic>
          <a:graphicData uri="http://schemas.openxmlformats.org/drawingml/2006/table">
            <a:tbl>
              <a:tblPr/>
              <a:tblGrid>
                <a:gridCol w="1918970"/>
                <a:gridCol w="6762750"/>
              </a:tblGrid>
              <a:tr h="488950">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参数名称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b"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180340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功能描述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b"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90220">
                <a:tc>
                  <a:txBody>
                    <a:bodyPr/>
                    <a:p>
                      <a:pPr marL="0" indent="1143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RESTRICT</a:t>
                      </a:r>
                      <a:endParaRPr lang="en-US" altLang="zh-CN" sz="900">
                        <a:solidFill>
                          <a:srgbClr val="000000"/>
                        </a:solidFill>
                        <a:latin typeface="Times New Roman" panose="02020603050405020304"/>
                        <a:ea typeface="Times New Roman" panose="02020603050405020304"/>
                      </a:endParaRPr>
                    </a:p>
                  </a:txBody>
                  <a:tcPr marL="6350" marR="6350" marT="0" marB="0" anchor="b"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默认值。拒绝主表删除或修改外键关联字段</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b"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89585">
                <a:tc>
                  <a:txBody>
                    <a:bodyPr/>
                    <a:p>
                      <a:pPr marL="0" indent="1143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CASCADE</a:t>
                      </a:r>
                      <a:endParaRPr lang="en-US" altLang="zh-CN" sz="900">
                        <a:solidFill>
                          <a:srgbClr val="000000"/>
                        </a:solidFill>
                        <a:latin typeface="Times New Roman" panose="02020603050405020304"/>
                        <a:ea typeface="Times New Roman" panose="02020603050405020304"/>
                      </a:endParaRPr>
                    </a:p>
                  </a:txBody>
                  <a:tcPr marL="6350" marR="6350" marT="0" marB="0" anchor="b"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主表中删除或更新记录时，同时自动删除或更新从表中对应的记录</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b"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800100">
                <a:tc>
                  <a:txBody>
                    <a:bodyPr/>
                    <a:p>
                      <a:pPr marL="0" indent="1143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SET NULL</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235"/>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主表中删除或更新记录时，使用</a:t>
                      </a:r>
                      <a:r>
                        <a:rPr lang="en-US" altLang="zh-CN" sz="900">
                          <a:solidFill>
                            <a:srgbClr val="000000"/>
                          </a:solidFill>
                          <a:latin typeface="Times New Roman" panose="02020603050405020304"/>
                          <a:ea typeface="Times New Roman" panose="02020603050405020304"/>
                        </a:rPr>
                        <a:t>NULL</a:t>
                      </a:r>
                      <a:r>
                        <a:rPr lang="zh-CN" sz="900">
                          <a:solidFill>
                            <a:srgbClr val="000000"/>
                          </a:solidFill>
                          <a:latin typeface="宋体" panose="02010600030101010101" pitchFamily="2" charset="-122"/>
                          <a:ea typeface="宋体" panose="02010600030101010101" pitchFamily="2" charset="-122"/>
                        </a:rPr>
                        <a:t>值替换从表中对应的记录</a:t>
                      </a:r>
                      <a:r>
                        <a:rPr lang="en-US" altLang="zh-CN" sz="900">
                          <a:solidFill>
                            <a:srgbClr val="000000"/>
                          </a:solidFill>
                          <a:latin typeface="宋体" panose="02010600030101010101" pitchFamily="2" charset="-122"/>
                          <a:ea typeface="宋体" panose="02010600030101010101" pitchFamily="2" charset="-122"/>
                        </a:rPr>
                        <a:t>(</a:t>
                      </a:r>
                      <a:r>
                        <a:rPr lang="zh-CN" altLang="en-US" sz="900">
                          <a:solidFill>
                            <a:srgbClr val="000000"/>
                          </a:solidFill>
                          <a:latin typeface="宋体" panose="02010600030101010101" pitchFamily="2" charset="-122"/>
                          <a:ea typeface="宋体" panose="02010600030101010101" pitchFamily="2" charset="-122"/>
                        </a:rPr>
                        <a:t>不适用于 </a:t>
                      </a:r>
                      <a:r>
                        <a:rPr lang="en-US" altLang="zh-CN" sz="900">
                          <a:solidFill>
                            <a:srgbClr val="000000"/>
                          </a:solidFill>
                          <a:latin typeface="Times New Roman" panose="02020603050405020304"/>
                          <a:ea typeface="Times New Roman" panose="02020603050405020304"/>
                        </a:rPr>
                        <a:t>NOT NULL </a:t>
                      </a:r>
                      <a:r>
                        <a:rPr lang="zh-CN" sz="900">
                          <a:solidFill>
                            <a:srgbClr val="000000"/>
                          </a:solidFill>
                          <a:latin typeface="宋体" panose="02010600030101010101" pitchFamily="2" charset="-122"/>
                          <a:ea typeface="宋体" panose="02010600030101010101" pitchFamily="2" charset="-122"/>
                        </a:rPr>
                        <a:t>字段</a:t>
                      </a:r>
                      <a:r>
                        <a:rPr lang="en-US" altLang="zh-CN" sz="900">
                          <a:solidFill>
                            <a:srgbClr val="000000"/>
                          </a:solidFill>
                          <a:latin typeface="宋体" panose="02010600030101010101" pitchFamily="2" charset="-122"/>
                          <a:ea typeface="宋体" panose="02010600030101010101" pitchFamily="2" charset="-122"/>
                        </a:rPr>
                        <a:t>)</a:t>
                      </a:r>
                      <a:endParaRPr lang="en-US" altLang="zh-CN" sz="900">
                        <a:solidFill>
                          <a:srgbClr val="000000"/>
                        </a:solidFill>
                        <a:latin typeface="宋体" panose="02010600030101010101" pitchFamily="2" charset="-122"/>
                        <a:ea typeface="宋体" panose="02010600030101010101" pitchFamily="2" charset="-122"/>
                      </a:endParaRPr>
                    </a:p>
                  </a:txBody>
                  <a:tcPr marL="6350" marR="6350" marT="0" marB="0" anchor="t"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90220">
                <a:tc>
                  <a:txBody>
                    <a:bodyPr/>
                    <a:p>
                      <a:pPr marL="0" indent="1143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NO ACTION</a:t>
                      </a:r>
                      <a:endParaRPr lang="en-US" altLang="zh-CN" sz="900">
                        <a:solidFill>
                          <a:srgbClr val="000000"/>
                        </a:solidFill>
                        <a:latin typeface="Times New Roman" panose="02020603050405020304"/>
                        <a:ea typeface="Times New Roman" panose="02020603050405020304"/>
                      </a:endParaRPr>
                    </a:p>
                  </a:txBody>
                  <a:tcPr marL="6350" marR="6350" marT="0" marB="0" anchor="b"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与默认值</a:t>
                      </a:r>
                      <a:r>
                        <a:rPr lang="en-US" altLang="zh-CN" sz="900">
                          <a:solidFill>
                            <a:srgbClr val="000000"/>
                          </a:solidFill>
                          <a:latin typeface="Times New Roman" panose="02020603050405020304"/>
                          <a:ea typeface="Times New Roman" panose="02020603050405020304"/>
                        </a:rPr>
                        <a:t>RESTRICT</a:t>
                      </a:r>
                      <a:r>
                        <a:rPr lang="zh-CN" sz="900">
                          <a:solidFill>
                            <a:srgbClr val="000000"/>
                          </a:solidFill>
                          <a:latin typeface="宋体" panose="02010600030101010101" pitchFamily="2" charset="-122"/>
                          <a:ea typeface="宋体" panose="02010600030101010101" pitchFamily="2" charset="-122"/>
                        </a:rPr>
                        <a:t>相同，拒绝主表删除或修改外键关联字段</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b"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488950">
                <a:tc>
                  <a:txBody>
                    <a:bodyPr/>
                    <a:p>
                      <a:pPr marL="0" indent="11430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SET DEFAULT</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设默认值，但</a:t>
                      </a:r>
                      <a:r>
                        <a:rPr lang="en-US" altLang="zh-CN" sz="900">
                          <a:solidFill>
                            <a:srgbClr val="000000"/>
                          </a:solidFill>
                          <a:latin typeface="Times New Roman" panose="02020603050405020304"/>
                          <a:ea typeface="Times New Roman" panose="02020603050405020304"/>
                        </a:rPr>
                        <a:t>InnoDB</a:t>
                      </a:r>
                      <a:r>
                        <a:rPr lang="zh-CN" sz="900">
                          <a:solidFill>
                            <a:srgbClr val="000000"/>
                          </a:solidFill>
                          <a:latin typeface="宋体" panose="02010600030101010101" pitchFamily="2" charset="-122"/>
                          <a:ea typeface="宋体" panose="02010600030101010101" pitchFamily="2" charset="-122"/>
                        </a:rPr>
                        <a:t>目前不支持</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比较</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比较运算符是</a:t>
              </a:r>
              <a:r>
                <a:rPr lang="en-US" altLang="zh-CN" sz="2000" dirty="0">
                  <a:solidFill>
                    <a:srgbClr val="595959"/>
                  </a:solidFill>
                  <a:latin typeface="微软雅黑" panose="020B0503020204020204" pitchFamily="34" charset="-122"/>
                  <a:ea typeface="微软雅黑" panose="020B0503020204020204" pitchFamily="34" charset="-122"/>
                </a:rPr>
                <a:t>MySQL</a:t>
              </a:r>
              <a:r>
                <a:rPr lang="zh-CN" altLang="en-US" sz="2000" dirty="0">
                  <a:solidFill>
                    <a:srgbClr val="595959"/>
                  </a:solidFill>
                  <a:latin typeface="微软雅黑" panose="020B0503020204020204" pitchFamily="34" charset="-122"/>
                  <a:ea typeface="微软雅黑" panose="020B0503020204020204" pitchFamily="34" charset="-122"/>
                </a:rPr>
                <a:t>常用运算符之一，通常应用在条件表达式中对结果进行限定。</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a:t>
            </a:r>
            <a:r>
              <a:rPr lang="en-US" altLang="en-US" sz="1400" dirty="0">
                <a:solidFill>
                  <a:srgbClr val="595959"/>
                </a:solidFill>
                <a:latin typeface="微软雅黑" panose="020B0503020204020204" pitchFamily="34" charset="-122"/>
                <a:sym typeface="+mn-ea"/>
              </a:rPr>
              <a:t>①</a:t>
            </a:r>
            <a:r>
              <a:rPr lang="zh-CN" altLang="en-US" sz="1400" dirty="0">
                <a:solidFill>
                  <a:srgbClr val="595959"/>
                </a:solidFill>
                <a:latin typeface="微软雅黑" panose="020B0503020204020204" pitchFamily="34" charset="-122"/>
                <a:sym typeface="+mn-ea"/>
              </a:rPr>
              <a:t>在</a:t>
            </a:r>
            <a:r>
              <a:rPr lang="en-US" altLang="zh-CN" sz="1400" dirty="0">
                <a:solidFill>
                  <a:srgbClr val="595959"/>
                </a:solidFill>
                <a:latin typeface="微软雅黑" panose="020B0503020204020204" pitchFamily="34" charset="-122"/>
                <a:sym typeface="+mn-ea"/>
              </a:rPr>
              <a:t>xscj</a:t>
            </a:r>
            <a:r>
              <a:rPr lang="zh-CN" altLang="en-US" sz="1400" dirty="0">
                <a:solidFill>
                  <a:srgbClr val="595959"/>
                </a:solidFill>
                <a:latin typeface="微软雅黑" panose="020B0503020204020204" pitchFamily="34" charset="-122"/>
                <a:sym typeface="+mn-ea"/>
              </a:rPr>
              <a:t>数据库下创建主表</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CREATE TABLE `xs`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char(6) NOT NULL,</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char(8) NOT NULL,</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专业名</a:t>
            </a:r>
            <a:r>
              <a:rPr lang="en-US" altLang="zh-CN" sz="1400" dirty="0">
                <a:solidFill>
                  <a:srgbClr val="595959"/>
                </a:solidFill>
                <a:latin typeface="微软雅黑" panose="020B0503020204020204" pitchFamily="34" charset="-122"/>
                <a:sym typeface="+mn-ea"/>
              </a:rPr>
              <a:t>` char(10) default NULL,</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性别</a:t>
            </a:r>
            <a:r>
              <a:rPr lang="en-US" altLang="zh-CN" sz="1400" dirty="0">
                <a:solidFill>
                  <a:srgbClr val="595959"/>
                </a:solidFill>
                <a:latin typeface="微软雅黑" panose="020B0503020204020204" pitchFamily="34" charset="-122"/>
                <a:sym typeface="+mn-ea"/>
              </a:rPr>
              <a:t>` tinyint(1) NOT NULL default '1' COMMENT '1</a:t>
            </a:r>
            <a:r>
              <a:rPr lang="zh-CN" altLang="en-US" sz="1400" dirty="0">
                <a:solidFill>
                  <a:srgbClr val="595959"/>
                </a:solidFill>
                <a:latin typeface="微软雅黑" panose="020B0503020204020204" pitchFamily="34" charset="-122"/>
                <a:sym typeface="+mn-ea"/>
              </a:rPr>
              <a:t>为男</a:t>
            </a:r>
            <a:r>
              <a:rPr lang="en-US" altLang="zh-CN" sz="1400" dirty="0">
                <a:solidFill>
                  <a:srgbClr val="595959"/>
                </a:solidFill>
                <a:latin typeface="微软雅黑" panose="020B0503020204020204" pitchFamily="34" charset="-122"/>
                <a:sym typeface="+mn-ea"/>
              </a:rPr>
              <a:t> 0</a:t>
            </a:r>
            <a:r>
              <a:rPr lang="zh-CN" altLang="en-US" sz="1400" dirty="0">
                <a:solidFill>
                  <a:srgbClr val="595959"/>
                </a:solidFill>
                <a:latin typeface="微软雅黑" panose="020B0503020204020204" pitchFamily="34" charset="-122"/>
                <a:sym typeface="+mn-ea"/>
              </a:rPr>
              <a:t>为女</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出生时间</a:t>
            </a:r>
            <a:r>
              <a:rPr lang="en-US" altLang="zh-CN" sz="1400" dirty="0">
                <a:solidFill>
                  <a:srgbClr val="595959"/>
                </a:solidFill>
                <a:latin typeface="微软雅黑" panose="020B0503020204020204" pitchFamily="34" charset="-122"/>
                <a:sym typeface="+mn-ea"/>
              </a:rPr>
              <a:t>` date NOT NULL,</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总学分</a:t>
            </a:r>
            <a:r>
              <a:rPr lang="en-US" altLang="zh-CN" sz="1400" dirty="0">
                <a:solidFill>
                  <a:srgbClr val="595959"/>
                </a:solidFill>
                <a:latin typeface="微软雅黑" panose="020B0503020204020204" pitchFamily="34" charset="-122"/>
                <a:sym typeface="+mn-ea"/>
              </a:rPr>
              <a:t>` tinyint(1) default NULL,</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照片</a:t>
            </a:r>
            <a:r>
              <a:rPr lang="en-US" altLang="zh-CN" sz="1400" dirty="0">
                <a:solidFill>
                  <a:srgbClr val="595959"/>
                </a:solidFill>
                <a:latin typeface="微软雅黑" panose="020B0503020204020204" pitchFamily="34" charset="-122"/>
                <a:sym typeface="+mn-ea"/>
              </a:rPr>
              <a:t>` blob,</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备注</a:t>
            </a:r>
            <a:r>
              <a:rPr lang="en-US" altLang="zh-CN" sz="1400" dirty="0">
                <a:solidFill>
                  <a:srgbClr val="595959"/>
                </a:solidFill>
                <a:latin typeface="微软雅黑" panose="020B0503020204020204" pitchFamily="34" charset="-122"/>
                <a:sym typeface="+mn-ea"/>
              </a:rPr>
              <a:t>` text,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PRIMARY KEY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ENGINE=InnoDB DEFAULT CHARSET=gb2312;</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3688080" cy="398780"/>
          </a:xfrm>
          <a:prstGeom prst="rect">
            <a:avLst/>
          </a:prstGeom>
          <a:noFill/>
        </p:spPr>
        <p:txBody>
          <a:bodyPr wrap="none" rtlCol="0">
            <a:spAutoFit/>
          </a:bodyPr>
          <a:p>
            <a:pPr algn="l"/>
            <a:r>
              <a:rPr lang="en-US" altLang="zh-CN" sz="2000" dirty="0">
                <a:solidFill>
                  <a:srgbClr val="1369B2"/>
                </a:solidFill>
                <a:latin typeface="微软雅黑" panose="020B0503020204020204" pitchFamily="34" charset="-122"/>
                <a:ea typeface="微软雅黑" panose="020B0503020204020204" pitchFamily="34" charset="-122"/>
              </a:rPr>
              <a:t>CREATE TABLE</a:t>
            </a:r>
            <a:r>
              <a:rPr lang="zh-CN" altLang="en-US" sz="2000" dirty="0">
                <a:solidFill>
                  <a:srgbClr val="1369B2"/>
                </a:solidFill>
                <a:latin typeface="微软雅黑" panose="020B0503020204020204" pitchFamily="34" charset="-122"/>
                <a:ea typeface="微软雅黑" panose="020B0503020204020204" pitchFamily="34" charset="-122"/>
              </a:rPr>
              <a:t>时添加外键约束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添加</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a:t>
            </a:r>
            <a:r>
              <a:rPr lang="en-US" altLang="en-US" sz="1400" dirty="0">
                <a:solidFill>
                  <a:srgbClr val="595959"/>
                </a:solidFill>
                <a:latin typeface="微软雅黑" panose="020B0503020204020204" pitchFamily="34" charset="-122"/>
                <a:sym typeface="+mn-ea"/>
              </a:rPr>
              <a:t>②</a:t>
            </a:r>
            <a:r>
              <a:rPr lang="zh-CN" altLang="en-US" sz="1400" dirty="0">
                <a:solidFill>
                  <a:srgbClr val="595959"/>
                </a:solidFill>
                <a:latin typeface="微软雅黑" panose="020B0503020204020204" pitchFamily="34" charset="-122"/>
                <a:sym typeface="+mn-ea"/>
              </a:rPr>
              <a:t>在</a:t>
            </a:r>
            <a:r>
              <a:rPr lang="en-US" altLang="zh-CN" sz="1400" dirty="0">
                <a:solidFill>
                  <a:srgbClr val="595959"/>
                </a:solidFill>
                <a:latin typeface="微软雅黑" panose="020B0503020204020204" pitchFamily="34" charset="-122"/>
                <a:sym typeface="+mn-ea"/>
              </a:rPr>
              <a:t>xscj</a:t>
            </a:r>
            <a:r>
              <a:rPr lang="zh-CN" altLang="en-US" sz="1400" dirty="0">
                <a:solidFill>
                  <a:srgbClr val="595959"/>
                </a:solidFill>
                <a:latin typeface="微软雅黑" panose="020B0503020204020204" pitchFamily="34" charset="-122"/>
                <a:sym typeface="+mn-ea"/>
              </a:rPr>
              <a:t>数据库下创建从表，添加外键约束</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CREATE TABLE `xs_kc`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char(6) NOT NULL,</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char(6) NOT NULL,</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成绩</a:t>
            </a:r>
            <a:r>
              <a:rPr lang="en-US" altLang="zh-CN" sz="1400" dirty="0">
                <a:solidFill>
                  <a:srgbClr val="595959"/>
                </a:solidFill>
                <a:latin typeface="微软雅黑" panose="020B0503020204020204" pitchFamily="34" charset="-122"/>
                <a:sym typeface="+mn-ea"/>
              </a:rPr>
              <a:t>` decimal(3,1),</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PRIMARY KEY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CONSTRAINT `fk_xs_kc_xs` FOREIGN KEY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REFERENCES `xs`(`</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ENGINE=InnoDB DEFAULT CHARSET=gb2312;</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Query OK, 0 rows affected(0.23 sec)</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3688080" cy="398780"/>
          </a:xfrm>
          <a:prstGeom prst="rect">
            <a:avLst/>
          </a:prstGeom>
          <a:noFill/>
        </p:spPr>
        <p:txBody>
          <a:bodyPr wrap="none" rtlCol="0">
            <a:spAutoFit/>
          </a:bodyPr>
          <a:p>
            <a:pPr algn="l"/>
            <a:r>
              <a:rPr lang="en-US" altLang="zh-CN" sz="2000" dirty="0">
                <a:solidFill>
                  <a:srgbClr val="1369B2"/>
                </a:solidFill>
                <a:latin typeface="微软雅黑" panose="020B0503020204020204" pitchFamily="34" charset="-122"/>
                <a:ea typeface="微软雅黑" panose="020B0503020204020204" pitchFamily="34" charset="-122"/>
              </a:rPr>
              <a:t>CREATE TABLE</a:t>
            </a:r>
            <a:r>
              <a:rPr lang="zh-CN" altLang="en-US" sz="2000" dirty="0">
                <a:solidFill>
                  <a:srgbClr val="1369B2"/>
                </a:solidFill>
                <a:latin typeface="微软雅黑" panose="020B0503020204020204" pitchFamily="34" charset="-122"/>
                <a:ea typeface="微软雅黑" panose="020B0503020204020204" pitchFamily="34" charset="-122"/>
              </a:rPr>
              <a:t>时添加外键约束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添加</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mysql&gt; ALTER TABLE `xs_kc`</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ADD CONSTRAINT `fk_xs_kc_xs` FOREIGN KEY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REFERENCES `xs`(`</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ON DELETE RESTRICT ON UPDATE CASCADE;</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Query OK, 42 rows affected (0.04 sec)</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Records: 42  Duplicates: 0  Warnings: 0</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3512185" cy="398780"/>
          </a:xfrm>
          <a:prstGeom prst="rect">
            <a:avLst/>
          </a:prstGeom>
          <a:noFill/>
        </p:spPr>
        <p:txBody>
          <a:bodyPr wrap="none" rtlCol="0">
            <a:spAutoFit/>
          </a:bodyPr>
          <a:p>
            <a:pPr algn="l"/>
            <a:r>
              <a:rPr lang="en-US" altLang="zh-CN" sz="2000" dirty="0">
                <a:solidFill>
                  <a:srgbClr val="1369B2"/>
                </a:solidFill>
                <a:latin typeface="微软雅黑" panose="020B0503020204020204" pitchFamily="34" charset="-122"/>
                <a:ea typeface="微软雅黑" panose="020B0503020204020204" pitchFamily="34" charset="-122"/>
              </a:rPr>
              <a:t>ALTER TABLE</a:t>
            </a:r>
            <a:r>
              <a:rPr lang="zh-CN" altLang="en-US" sz="2000" dirty="0">
                <a:solidFill>
                  <a:srgbClr val="1369B2"/>
                </a:solidFill>
                <a:latin typeface="微软雅黑" panose="020B0503020204020204" pitchFamily="34" charset="-122"/>
                <a:ea typeface="微软雅黑" panose="020B0503020204020204" pitchFamily="34" charset="-122"/>
              </a:rPr>
              <a:t>时添加外键约束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添加</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400" dirty="0">
                <a:solidFill>
                  <a:srgbClr val="595959"/>
                </a:solidFill>
                <a:latin typeface="微软雅黑" panose="020B0503020204020204" pitchFamily="34" charset="-122"/>
                <a:sym typeface="+mn-ea"/>
              </a:rPr>
              <a:t>在添加完外键约束后，可以利用</a:t>
            </a:r>
            <a:r>
              <a:rPr lang="en-US" altLang="zh-CN" sz="1400" dirty="0">
                <a:solidFill>
                  <a:srgbClr val="595959"/>
                </a:solidFill>
                <a:latin typeface="微软雅黑" panose="020B0503020204020204" pitchFamily="34" charset="-122"/>
                <a:sym typeface="+mn-ea"/>
              </a:rPr>
              <a:t>DESC</a:t>
            </a:r>
            <a:r>
              <a:rPr lang="zh-CN" altLang="en-US" sz="1400" dirty="0">
                <a:solidFill>
                  <a:srgbClr val="595959"/>
                </a:solidFill>
                <a:latin typeface="微软雅黑" panose="020B0503020204020204" pitchFamily="34" charset="-122"/>
                <a:sym typeface="+mn-ea"/>
              </a:rPr>
              <a:t>查看数据表</a:t>
            </a:r>
            <a:r>
              <a:rPr lang="en-US" altLang="zh-CN" sz="1400" dirty="0">
                <a:solidFill>
                  <a:srgbClr val="595959"/>
                </a:solidFill>
                <a:latin typeface="微软雅黑" panose="020B0503020204020204" pitchFamily="34" charset="-122"/>
                <a:sym typeface="+mn-ea"/>
              </a:rPr>
              <a:t>xs_kc</a:t>
            </a:r>
            <a:r>
              <a:rPr lang="zh-CN" altLang="en-US" sz="1400" dirty="0">
                <a:solidFill>
                  <a:srgbClr val="595959"/>
                </a:solidFill>
                <a:latin typeface="微软雅黑" panose="020B0503020204020204" pitchFamily="34" charset="-122"/>
                <a:sym typeface="+mn-ea"/>
              </a:rPr>
              <a:t>中添加了外键约束的字段信息，具体</a:t>
            </a:r>
            <a:r>
              <a:rPr lang="en-US" altLang="zh-CN" sz="1400" dirty="0">
                <a:solidFill>
                  <a:srgbClr val="595959"/>
                </a:solidFill>
                <a:latin typeface="微软雅黑" panose="020B0503020204020204" pitchFamily="34" charset="-122"/>
                <a:sym typeface="+mn-ea"/>
              </a:rPr>
              <a:t>SQL</a:t>
            </a:r>
            <a:r>
              <a:rPr lang="zh-CN" altLang="en-US" sz="1400" dirty="0">
                <a:solidFill>
                  <a:srgbClr val="595959"/>
                </a:solidFill>
                <a:latin typeface="微软雅黑" panose="020B0503020204020204" pitchFamily="34" charset="-122"/>
                <a:sym typeface="+mn-ea"/>
              </a:rPr>
              <a:t>语句及执行结果如下。</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mysql&gt; DESC xs_kc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Field  | Type    | Null | Key | Default | Extra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char(6) | NO   | PRI | NULL    |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1 row in set (0.01 sec)</a:t>
            </a:r>
            <a:endParaRPr lang="en-US" altLang="zh-CN" sz="1400" dirty="0">
              <a:solidFill>
                <a:srgbClr val="595959"/>
              </a:solidFill>
              <a:latin typeface="微软雅黑" panose="020B0503020204020204" pitchFamily="34" charset="-122"/>
              <a:sym typeface="+mn-ea"/>
            </a:endParaRPr>
          </a:p>
          <a:p>
            <a:pPr indent="539750" algn="l">
              <a:lnSpc>
                <a:spcPct val="150000"/>
              </a:lnSpc>
            </a:pP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706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查看外键约束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添加</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200" dirty="0">
                <a:solidFill>
                  <a:srgbClr val="595959"/>
                </a:solidFill>
                <a:latin typeface="微软雅黑" panose="020B0503020204020204" pitchFamily="34" charset="-122"/>
                <a:sym typeface="+mn-ea"/>
              </a:rPr>
              <a:t>使用</a:t>
            </a:r>
            <a:r>
              <a:rPr lang="en-US" altLang="zh-CN" sz="1200" dirty="0">
                <a:solidFill>
                  <a:srgbClr val="595959"/>
                </a:solidFill>
                <a:latin typeface="微软雅黑" panose="020B0503020204020204" pitchFamily="34" charset="-122"/>
                <a:sym typeface="+mn-ea"/>
              </a:rPr>
              <a:t>SHOW CREATE TABLE</a:t>
            </a:r>
            <a:r>
              <a:rPr lang="zh-CN" altLang="en-US" sz="1200" dirty="0">
                <a:solidFill>
                  <a:srgbClr val="595959"/>
                </a:solidFill>
                <a:latin typeface="微软雅黑" panose="020B0503020204020204" pitchFamily="34" charset="-122"/>
                <a:sym typeface="+mn-ea"/>
              </a:rPr>
              <a:t>查看</a:t>
            </a:r>
            <a:r>
              <a:rPr lang="en-US" altLang="zh-CN" sz="1200" dirty="0">
                <a:solidFill>
                  <a:srgbClr val="595959"/>
                </a:solidFill>
                <a:latin typeface="微软雅黑" panose="020B0503020204020204" pitchFamily="34" charset="-122"/>
                <a:sym typeface="+mn-ea"/>
              </a:rPr>
              <a:t>xs_kc</a:t>
            </a:r>
            <a:r>
              <a:rPr lang="zh-CN" altLang="en-US" sz="1200" dirty="0">
                <a:solidFill>
                  <a:srgbClr val="595959"/>
                </a:solidFill>
                <a:latin typeface="微软雅黑" panose="020B0503020204020204" pitchFamily="34" charset="-122"/>
                <a:sym typeface="+mn-ea"/>
              </a:rPr>
              <a:t>表的详细结构。</a:t>
            </a:r>
            <a:endParaRPr lang="zh-CN" altLang="en-US"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mysql&gt;  SHOW CREATE TABLE xscj.xs_kc\G</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1. row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Table: xs_kc</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Create Table: CREATE TABLE `xs_kc`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char(6) NOT NULL,</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a:t>
            </a:r>
            <a:r>
              <a:rPr lang="zh-CN" altLang="en-US" sz="1200" dirty="0">
                <a:solidFill>
                  <a:srgbClr val="595959"/>
                </a:solidFill>
                <a:latin typeface="微软雅黑" panose="020B0503020204020204" pitchFamily="34" charset="-122"/>
                <a:sym typeface="+mn-ea"/>
              </a:rPr>
              <a:t>课程号</a:t>
            </a:r>
            <a:r>
              <a:rPr lang="en-US" altLang="zh-CN" sz="1200" dirty="0">
                <a:solidFill>
                  <a:srgbClr val="595959"/>
                </a:solidFill>
                <a:latin typeface="微软雅黑" panose="020B0503020204020204" pitchFamily="34" charset="-122"/>
                <a:sym typeface="+mn-ea"/>
              </a:rPr>
              <a:t>` char(3) NOT NULL,</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a:t>
            </a:r>
            <a:r>
              <a:rPr lang="zh-CN" altLang="en-US" sz="1200" dirty="0">
                <a:solidFill>
                  <a:srgbClr val="595959"/>
                </a:solidFill>
                <a:latin typeface="微软雅黑" panose="020B0503020204020204" pitchFamily="34" charset="-122"/>
                <a:sym typeface="+mn-ea"/>
              </a:rPr>
              <a:t>成绩</a:t>
            </a:r>
            <a:r>
              <a:rPr lang="en-US" altLang="zh-CN" sz="1200" dirty="0">
                <a:solidFill>
                  <a:srgbClr val="595959"/>
                </a:solidFill>
                <a:latin typeface="微软雅黑" panose="020B0503020204020204" pitchFamily="34" charset="-122"/>
                <a:sym typeface="+mn-ea"/>
              </a:rPr>
              <a:t>` tinyint(1) DEFAULT NULL,</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a:t>
            </a:r>
            <a:r>
              <a:rPr lang="zh-CN" altLang="en-US" sz="1200" dirty="0">
                <a:solidFill>
                  <a:srgbClr val="595959"/>
                </a:solidFill>
                <a:latin typeface="微软雅黑" panose="020B0503020204020204" pitchFamily="34" charset="-122"/>
                <a:sym typeface="+mn-ea"/>
              </a:rPr>
              <a:t>学分</a:t>
            </a:r>
            <a:r>
              <a:rPr lang="en-US" altLang="zh-CN" sz="1200" dirty="0">
                <a:solidFill>
                  <a:srgbClr val="595959"/>
                </a:solidFill>
                <a:latin typeface="微软雅黑" panose="020B0503020204020204" pitchFamily="34" charset="-122"/>
                <a:sym typeface="+mn-ea"/>
              </a:rPr>
              <a:t>` tinyint(1) DEFAULT NULL,</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PRIMARY KEY (`</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a:t>
            </a:r>
            <a:r>
              <a:rPr lang="zh-CN" altLang="en-US" sz="1200" dirty="0">
                <a:solidFill>
                  <a:srgbClr val="595959"/>
                </a:solidFill>
                <a:latin typeface="微软雅黑" panose="020B0503020204020204" pitchFamily="34" charset="-122"/>
                <a:sym typeface="+mn-ea"/>
              </a:rPr>
              <a:t>课程号</a:t>
            </a:r>
            <a:r>
              <a:rPr lang="en-US" altLang="zh-CN" sz="1200" dirty="0">
                <a:solidFill>
                  <a:srgbClr val="595959"/>
                </a:solidFill>
                <a:latin typeface="微软雅黑" panose="020B0503020204020204" pitchFamily="34" charset="-122"/>
                <a:sym typeface="+mn-ea"/>
              </a:rPr>
              <a:t>`) USING BTREE,</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CONSTRAINT `fk_xs_kc_xs` FOREIGN KEY (`</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REFERENCES `xs` (`</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ON UPDATE CASCADE</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ENGINE=InnoDB DEFAULT CHARSET=gb2312</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1 row in set (0.00 sec)</a:t>
            </a:r>
            <a:endParaRPr lang="en-US" altLang="zh-CN" sz="12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706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查看外键约束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添加</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rPr>
              <a:t>关联表</a:t>
            </a:r>
            <a:r>
              <a:rPr lang="zh-CN" altLang="en-US" sz="48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rPr>
              <a:t>操作</a:t>
            </a:r>
            <a:endParaRPr lang="zh-CN" altLang="en-US" sz="48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6.6.2</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关联表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对于添加了外键约束的关联表而言，数据的插入、更新和删除操作就会受到一定的约束。</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一个具有外键约束的从表在插入数据时，外键字段的值会受主表数据的约束，保证从表插入的数据必须符合约束规范的要求。</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mysql&gt; INSERT INTO xs_kc VALUES ('231101', '101', '80', '5');</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ERROR 1452 (23000): Cannot add or update a child row: a foreign key constraint fails (`xscj`.`xs_kc`, CONSTRAINT `fk_xs_kc_xs` FOREIGN KEY (`</a:t>
            </a:r>
            <a:r>
              <a:rPr lang="zh-CN" altLang="en-US" sz="2000" dirty="0">
                <a:solidFill>
                  <a:srgbClr val="595959"/>
                </a:solidFill>
                <a:latin typeface="微软雅黑" panose="020B0503020204020204" pitchFamily="34" charset="-122"/>
                <a:sym typeface="+mn-ea"/>
              </a:rPr>
              <a:t>学号</a:t>
            </a:r>
            <a:r>
              <a:rPr lang="en-US" altLang="zh-CN" sz="2000" dirty="0">
                <a:solidFill>
                  <a:srgbClr val="595959"/>
                </a:solidFill>
                <a:latin typeface="微软雅黑" panose="020B0503020204020204" pitchFamily="34" charset="-122"/>
                <a:sym typeface="+mn-ea"/>
              </a:rPr>
              <a:t>`) REFERENCES `xs` (`</a:t>
            </a:r>
            <a:r>
              <a:rPr lang="zh-CN" altLang="en-US" sz="2000" dirty="0">
                <a:solidFill>
                  <a:srgbClr val="595959"/>
                </a:solidFill>
                <a:latin typeface="微软雅黑" panose="020B0503020204020204" pitchFamily="34" charset="-122"/>
                <a:sym typeface="+mn-ea"/>
              </a:rPr>
              <a:t>学号</a:t>
            </a:r>
            <a:r>
              <a:rPr lang="en-US" altLang="zh-CN" sz="2000" dirty="0">
                <a:solidFill>
                  <a:srgbClr val="595959"/>
                </a:solidFill>
                <a:latin typeface="微软雅黑" panose="020B0503020204020204" pitchFamily="34" charset="-122"/>
                <a:sym typeface="+mn-ea"/>
              </a:rPr>
              <a:t>`) ON UPDATE CASCADE)</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添加数据</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关联表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2000" dirty="0">
                <a:solidFill>
                  <a:srgbClr val="595959"/>
                </a:solidFill>
                <a:latin typeface="微软雅黑" panose="020B0503020204020204" pitchFamily="34" charset="-122"/>
                <a:sym typeface="+mn-ea"/>
              </a:rPr>
              <a:t>mysql&gt; INSERT INTO `xs`(`</a:t>
            </a:r>
            <a:r>
              <a:rPr lang="zh-CN" altLang="en-US" sz="2000" dirty="0">
                <a:solidFill>
                  <a:srgbClr val="595959"/>
                </a:solidFill>
                <a:latin typeface="微软雅黑" panose="020B0503020204020204" pitchFamily="34" charset="-122"/>
                <a:sym typeface="+mn-ea"/>
              </a:rPr>
              <a:t>学号</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姓名</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专业名</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性别</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出生时间</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总学分</a:t>
            </a: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-&gt; VALUES ('231101', '</a:t>
            </a:r>
            <a:r>
              <a:rPr lang="zh-CN" altLang="en-US" sz="2000" dirty="0">
                <a:solidFill>
                  <a:srgbClr val="595959"/>
                </a:solidFill>
                <a:latin typeface="微软雅黑" panose="020B0503020204020204" pitchFamily="34" charset="-122"/>
                <a:sym typeface="+mn-ea"/>
              </a:rPr>
              <a:t>李华</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计算机科学</a:t>
            </a:r>
            <a:r>
              <a:rPr lang="en-US" altLang="zh-CN" sz="2000" dirty="0">
                <a:solidFill>
                  <a:srgbClr val="595959"/>
                </a:solidFill>
                <a:latin typeface="微软雅黑" panose="020B0503020204020204" pitchFamily="34" charset="-122"/>
                <a:sym typeface="+mn-ea"/>
              </a:rPr>
              <a:t>', 1, '1999-09-01', 50);</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Query OK, 1 row affected (0.01 sec)</a:t>
            </a:r>
            <a:endParaRPr lang="en-US" altLang="zh-CN" sz="2000" dirty="0">
              <a:solidFill>
                <a:srgbClr val="595959"/>
              </a:solidFill>
              <a:latin typeface="微软雅黑" panose="020B0503020204020204" pitchFamily="34" charset="-122"/>
              <a:sym typeface="+mn-ea"/>
            </a:endParaRPr>
          </a:p>
          <a:p>
            <a:pPr indent="539750" algn="l">
              <a:lnSpc>
                <a:spcPct val="150000"/>
              </a:lnSpc>
            </a:pP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mysql&gt; INSERT INTO xs_kc VALUES ('231101', '101', '80', '5');</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Query OK, 1 row affected (0.01 sec)</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添加数据</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关联表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200" dirty="0">
                <a:solidFill>
                  <a:srgbClr val="595959"/>
                </a:solidFill>
                <a:latin typeface="微软雅黑" panose="020B0503020204020204" pitchFamily="34" charset="-122"/>
                <a:sym typeface="+mn-ea"/>
              </a:rPr>
              <a:t>对于建立外键约束的关联数据表来说，若对主表进行更新操作，从表将按照其建立外键约束时设置的</a:t>
            </a:r>
            <a:r>
              <a:rPr lang="en-US" altLang="zh-CN" sz="1200" dirty="0">
                <a:solidFill>
                  <a:srgbClr val="595959"/>
                </a:solidFill>
                <a:latin typeface="微软雅黑" panose="020B0503020204020204" pitchFamily="34" charset="-122"/>
                <a:sym typeface="+mn-ea"/>
              </a:rPr>
              <a:t>ON UPDATE</a:t>
            </a:r>
            <a:r>
              <a:rPr lang="zh-CN" altLang="en-US" sz="1200" dirty="0">
                <a:solidFill>
                  <a:srgbClr val="595959"/>
                </a:solidFill>
                <a:latin typeface="微软雅黑" panose="020B0503020204020204" pitchFamily="34" charset="-122"/>
                <a:sym typeface="+mn-ea"/>
              </a:rPr>
              <a:t>参数自动执行相应的操作。</a:t>
            </a:r>
            <a:endParaRPr lang="zh-CN" altLang="en-US"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mysql&gt;  UPDATE xscj.xs SET </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 231103 WHERE </a:t>
            </a:r>
            <a:r>
              <a:rPr lang="zh-CN" altLang="en-US" sz="1200" dirty="0">
                <a:solidFill>
                  <a:srgbClr val="595959"/>
                </a:solidFill>
                <a:latin typeface="微软雅黑" panose="020B0503020204020204" pitchFamily="34" charset="-122"/>
                <a:sym typeface="+mn-ea"/>
              </a:rPr>
              <a:t>姓名</a:t>
            </a:r>
            <a:r>
              <a:rPr lang="en-US" altLang="zh-CN" sz="1200" dirty="0">
                <a:solidFill>
                  <a:srgbClr val="595959"/>
                </a:solidFill>
                <a:latin typeface="微软雅黑" panose="020B0503020204020204" pitchFamily="34" charset="-122"/>
                <a:sym typeface="+mn-ea"/>
              </a:rPr>
              <a:t> ='</a:t>
            </a:r>
            <a:r>
              <a:rPr lang="zh-CN" altLang="en-US" sz="1200" dirty="0">
                <a:solidFill>
                  <a:srgbClr val="595959"/>
                </a:solidFill>
                <a:latin typeface="微软雅黑" panose="020B0503020204020204" pitchFamily="34" charset="-122"/>
                <a:sym typeface="+mn-ea"/>
              </a:rPr>
              <a:t>王燕</a:t>
            </a: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Query OK, 1 row affected (0.01 sec)</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Rows matched: 1  Changed: 1  Warnings: 0</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mysql&gt; SELECT * FROM xscj.xs_kc WHERE </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 231103;</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a:t>
            </a:r>
            <a:r>
              <a:rPr lang="zh-CN" altLang="en-US" sz="1200" dirty="0">
                <a:solidFill>
                  <a:srgbClr val="595959"/>
                </a:solidFill>
                <a:latin typeface="微软雅黑" panose="020B0503020204020204" pitchFamily="34" charset="-122"/>
                <a:sym typeface="+mn-ea"/>
              </a:rPr>
              <a:t>学号</a:t>
            </a:r>
            <a:r>
              <a:rPr lang="en-US" altLang="zh-CN" sz="1200" dirty="0">
                <a:solidFill>
                  <a:srgbClr val="595959"/>
                </a:solidFill>
                <a:latin typeface="微软雅黑" panose="020B0503020204020204" pitchFamily="34" charset="-122"/>
                <a:sym typeface="+mn-ea"/>
              </a:rPr>
              <a:t>   | </a:t>
            </a:r>
            <a:r>
              <a:rPr lang="zh-CN" altLang="en-US" sz="1200" dirty="0">
                <a:solidFill>
                  <a:srgbClr val="595959"/>
                </a:solidFill>
                <a:latin typeface="微软雅黑" panose="020B0503020204020204" pitchFamily="34" charset="-122"/>
                <a:sym typeface="+mn-ea"/>
              </a:rPr>
              <a:t>课程号</a:t>
            </a:r>
            <a:r>
              <a:rPr lang="en-US" altLang="zh-CN" sz="1200" dirty="0">
                <a:solidFill>
                  <a:srgbClr val="595959"/>
                </a:solidFill>
                <a:latin typeface="微软雅黑" panose="020B0503020204020204" pitchFamily="34" charset="-122"/>
                <a:sym typeface="+mn-ea"/>
              </a:rPr>
              <a:t>    | </a:t>
            </a:r>
            <a:r>
              <a:rPr lang="zh-CN" altLang="en-US" sz="1200" dirty="0">
                <a:solidFill>
                  <a:srgbClr val="595959"/>
                </a:solidFill>
                <a:latin typeface="微软雅黑" panose="020B0503020204020204" pitchFamily="34" charset="-122"/>
                <a:sym typeface="+mn-ea"/>
              </a:rPr>
              <a:t>成绩</a:t>
            </a:r>
            <a:r>
              <a:rPr lang="en-US" altLang="zh-CN" sz="1200" dirty="0">
                <a:solidFill>
                  <a:srgbClr val="595959"/>
                </a:solidFill>
                <a:latin typeface="微软雅黑" panose="020B0503020204020204" pitchFamily="34" charset="-122"/>
                <a:sym typeface="+mn-ea"/>
              </a:rPr>
              <a:t>   | </a:t>
            </a:r>
            <a:r>
              <a:rPr lang="zh-CN" altLang="en-US" sz="1200" dirty="0">
                <a:solidFill>
                  <a:srgbClr val="595959"/>
                </a:solidFill>
                <a:latin typeface="微软雅黑" panose="020B0503020204020204" pitchFamily="34" charset="-122"/>
                <a:sym typeface="+mn-ea"/>
              </a:rPr>
              <a:t>学分</a:t>
            </a:r>
            <a:r>
              <a:rPr lang="en-US" altLang="zh-CN" sz="1200" dirty="0">
                <a:solidFill>
                  <a:srgbClr val="595959"/>
                </a:solidFill>
                <a:latin typeface="微软雅黑" panose="020B0503020204020204" pitchFamily="34" charset="-122"/>
                <a:sym typeface="+mn-ea"/>
              </a:rPr>
              <a:t>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231103 | 101       |     62 |      5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231103 | 102       |     70 |      4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231103 | 206       |     81 |      4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3 rows in set (0.01 sec)</a:t>
            </a:r>
            <a:endParaRPr lang="en-US" altLang="zh-CN" sz="12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更新数据</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关联表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346456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452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比较运算符</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比较</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4" name="表格 3"/>
          <p:cNvGraphicFramePr/>
          <p:nvPr>
            <p:custDataLst>
              <p:tags r:id="rId2"/>
            </p:custDataLst>
          </p:nvPr>
        </p:nvGraphicFramePr>
        <p:xfrm>
          <a:off x="1411605" y="2513965"/>
          <a:ext cx="9579610" cy="3657600"/>
        </p:xfrm>
        <a:graphic>
          <a:graphicData uri="http://schemas.openxmlformats.org/drawingml/2006/table">
            <a:tbl>
              <a:tblPr/>
              <a:tblGrid>
                <a:gridCol w="2525395"/>
                <a:gridCol w="7054215"/>
              </a:tblGrid>
              <a:tr h="228600">
                <a:tc>
                  <a:txBody>
                    <a:bodyPr/>
                    <a:p>
                      <a:pPr marL="0" indent="0" algn="ctr">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运算符</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描</a:t>
                      </a:r>
                      <a:r>
                        <a:rPr lang="zh-CN" altLang="en-US" sz="600">
                          <a:solidFill>
                            <a:srgbClr val="000000"/>
                          </a:solidFill>
                          <a:latin typeface="宋体" panose="02010600030101010101" pitchFamily="2" charset="-122"/>
                          <a:ea typeface="宋体" panose="02010600030101010101" pitchFamily="2" charset="-122"/>
                        </a:rPr>
                        <a:t> </a:t>
                      </a:r>
                      <a:r>
                        <a:rPr lang="zh-CN" sz="600">
                          <a:solidFill>
                            <a:srgbClr val="000000"/>
                          </a:solidFill>
                          <a:latin typeface="宋体" panose="02010600030101010101" pitchFamily="2" charset="-122"/>
                          <a:ea typeface="宋体" panose="02010600030101010101" pitchFamily="2" charset="-122"/>
                        </a:rPr>
                        <a:t>述</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宋体" panose="02010600030101010101" pitchFamily="2" charset="-122"/>
                          <a:ea typeface="宋体" panose="02010600030101010101" pitchFamily="2" charset="-122"/>
                        </a:rPr>
                        <a:t>=</a:t>
                      </a:r>
                      <a:endParaRPr lang="en-US" alt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用于相等比较</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&lt; =&gt;</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可以进行</a:t>
                      </a:r>
                      <a:r>
                        <a:rPr lang="en-US" altLang="zh-CN" sz="600">
                          <a:solidFill>
                            <a:srgbClr val="000000"/>
                          </a:solidFill>
                          <a:latin typeface="Times New Roman" panose="02020603050405020304"/>
                          <a:ea typeface="Times New Roman" panose="02020603050405020304"/>
                        </a:rPr>
                        <a:t>NULL</a:t>
                      </a:r>
                      <a:r>
                        <a:rPr lang="zh-CN" sz="600">
                          <a:solidFill>
                            <a:srgbClr val="000000"/>
                          </a:solidFill>
                          <a:latin typeface="宋体" panose="02010600030101010101" pitchFamily="2" charset="-122"/>
                          <a:ea typeface="宋体" panose="02010600030101010101" pitchFamily="2" charset="-122"/>
                        </a:rPr>
                        <a:t>值比较的相等运算符</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宋体" panose="02010600030101010101" pitchFamily="2" charset="-122"/>
                          <a:ea typeface="宋体" panose="02010600030101010101" pitchFamily="2" charset="-122"/>
                        </a:rPr>
                        <a:t>&gt;</a:t>
                      </a:r>
                      <a:endParaRPr lang="en-US" alt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表示大于比较</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宋体" panose="02010600030101010101" pitchFamily="2" charset="-122"/>
                          <a:ea typeface="宋体" panose="02010600030101010101" pitchFamily="2" charset="-122"/>
                        </a:rPr>
                        <a:t>&lt;</a:t>
                      </a:r>
                      <a:endParaRPr lang="en-US" alt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表示小于比较</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&gt; =</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表示大于等于比较</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&lt; =</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表示小于等于比较</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宋体" panose="02010600030101010101" pitchFamily="2" charset="-122"/>
                          <a:ea typeface="宋体" panose="02010600030101010101" pitchFamily="2" charset="-122"/>
                        </a:rPr>
                        <a:t>&lt;&gt;</a:t>
                      </a:r>
                      <a:r>
                        <a:rPr lang="zh-CN" altLang="en-US" sz="600">
                          <a:solidFill>
                            <a:srgbClr val="000000"/>
                          </a:solidFill>
                          <a:latin typeface="宋体" panose="02010600030101010101" pitchFamily="2" charset="-122"/>
                          <a:ea typeface="宋体" panose="02010600030101010101" pitchFamily="2" charset="-122"/>
                        </a:rPr>
                        <a:t>、！</a:t>
                      </a:r>
                      <a:r>
                        <a:rPr lang="en-US" altLang="zh-CN" sz="600">
                          <a:solidFill>
                            <a:srgbClr val="000000"/>
                          </a:solidFill>
                          <a:latin typeface="宋体" panose="02010600030101010101" pitchFamily="2" charset="-122"/>
                          <a:ea typeface="宋体" panose="02010600030101010101" pitchFamily="2" charset="-122"/>
                        </a:rPr>
                        <a:t>=</a:t>
                      </a:r>
                      <a:endParaRPr lang="en-US" alt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表示不等于比较</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BETWEEN</a:t>
                      </a:r>
                      <a:r>
                        <a:rPr lang="zh-CN" sz="600">
                          <a:solidFill>
                            <a:srgbClr val="000000"/>
                          </a:solidFill>
                          <a:latin typeface="宋体" panose="02010600030101010101" pitchFamily="2" charset="-122"/>
                          <a:ea typeface="宋体" panose="02010600030101010101" pitchFamily="2" charset="-122"/>
                        </a:rPr>
                        <a:t>・・・</a:t>
                      </a:r>
                      <a:r>
                        <a:rPr lang="en-US" altLang="zh-CN" sz="600">
                          <a:solidFill>
                            <a:srgbClr val="000000"/>
                          </a:solidFill>
                          <a:latin typeface="Times New Roman" panose="02020603050405020304"/>
                          <a:ea typeface="Times New Roman" panose="02020603050405020304"/>
                        </a:rPr>
                        <a:t>AND</a:t>
                      </a:r>
                      <a:r>
                        <a:rPr lang="en-US" altLang="zh-CN" sz="600">
                          <a:solidFill>
                            <a:srgbClr val="000000"/>
                          </a:solidFill>
                          <a:latin typeface="宋体" panose="02010600030101010101" pitchFamily="2" charset="-122"/>
                          <a:ea typeface="宋体" panose="02010600030101010101" pitchFamily="2" charset="-122"/>
                        </a:rPr>
                        <a:t>…</a:t>
                      </a:r>
                      <a:endParaRPr lang="en-US" alt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比较一个数据是否在指定的闭区间范围内，若在则返回</a:t>
                      </a:r>
                      <a:r>
                        <a:rPr lang="en-US" altLang="zh-CN" sz="600">
                          <a:solidFill>
                            <a:srgbClr val="000000"/>
                          </a:solidFill>
                          <a:latin typeface="Times New Roman" panose="02020603050405020304"/>
                          <a:ea typeface="Times New Roman" panose="02020603050405020304"/>
                        </a:rPr>
                        <a:t>1</a:t>
                      </a:r>
                      <a:r>
                        <a:rPr lang="zh-CN" sz="600">
                          <a:solidFill>
                            <a:srgbClr val="000000"/>
                          </a:solidFill>
                          <a:latin typeface="宋体" panose="02010600030101010101" pitchFamily="2" charset="-122"/>
                          <a:ea typeface="宋体" panose="02010600030101010101" pitchFamily="2" charset="-122"/>
                        </a:rPr>
                        <a:t>，若不在则返回</a:t>
                      </a:r>
                      <a:r>
                        <a:rPr lang="en-US" altLang="zh-CN" sz="600">
                          <a:solidFill>
                            <a:srgbClr val="000000"/>
                          </a:solidFill>
                          <a:latin typeface="Times New Roman" panose="02020603050405020304"/>
                          <a:ea typeface="Times New Roman" panose="02020603050405020304"/>
                        </a:rPr>
                        <a:t>0</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NOT BETWEEN-AND-</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26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比较一个数据是否不在指定的闭区间范围内，若不在则返回</a:t>
                      </a:r>
                      <a:r>
                        <a:rPr lang="en-US" altLang="zh-CN" sz="600">
                          <a:solidFill>
                            <a:srgbClr val="000000"/>
                          </a:solidFill>
                          <a:latin typeface="Times New Roman" panose="02020603050405020304"/>
                          <a:ea typeface="Times New Roman" panose="02020603050405020304"/>
                        </a:rPr>
                        <a:t>1,</a:t>
                      </a:r>
                      <a:r>
                        <a:rPr lang="zh-CN" sz="600">
                          <a:solidFill>
                            <a:srgbClr val="000000"/>
                          </a:solidFill>
                          <a:latin typeface="宋体" panose="02010600030101010101" pitchFamily="2" charset="-122"/>
                          <a:ea typeface="宋体" panose="02010600030101010101" pitchFamily="2" charset="-122"/>
                        </a:rPr>
                        <a:t>若在则返</a:t>
                      </a:r>
                      <a:r>
                        <a:rPr lang="zh-CN" altLang="en-US" sz="600">
                          <a:solidFill>
                            <a:srgbClr val="000000"/>
                          </a:solidFill>
                          <a:latin typeface="宋体" panose="02010600030101010101" pitchFamily="2" charset="-122"/>
                          <a:ea typeface="宋体" panose="02010600030101010101" pitchFamily="2" charset="-122"/>
                        </a:rPr>
                        <a:t> </a:t>
                      </a:r>
                      <a:r>
                        <a:rPr lang="zh-CN" sz="600">
                          <a:solidFill>
                            <a:srgbClr val="000000"/>
                          </a:solidFill>
                          <a:latin typeface="宋体" panose="02010600030101010101" pitchFamily="2" charset="-122"/>
                          <a:ea typeface="宋体" panose="02010600030101010101" pitchFamily="2" charset="-122"/>
                        </a:rPr>
                        <a:t>回</a:t>
                      </a:r>
                      <a:r>
                        <a:rPr lang="en-US" altLang="zh-CN" sz="600">
                          <a:solidFill>
                            <a:srgbClr val="000000"/>
                          </a:solidFill>
                          <a:latin typeface="Times New Roman" panose="02020603050405020304"/>
                          <a:ea typeface="Times New Roman" panose="02020603050405020304"/>
                        </a:rPr>
                        <a:t>0</a:t>
                      </a:r>
                      <a:endParaRPr lang="en-US" altLang="zh-CN" sz="600">
                        <a:solidFill>
                          <a:srgbClr val="000000"/>
                        </a:solidFill>
                        <a:latin typeface="Times New Roman" panose="02020603050405020304"/>
                        <a:ea typeface="Times New Roman" panose="02020603050405020304"/>
                      </a:endParaRPr>
                    </a:p>
                  </a:txBody>
                  <a:tcPr marL="6350" marR="6350" marT="0" marB="0" anchor="t"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IS</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31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比较一个数据是否是</a:t>
                      </a:r>
                      <a:r>
                        <a:rPr lang="en-US" altLang="zh-CN" sz="600">
                          <a:solidFill>
                            <a:srgbClr val="000000"/>
                          </a:solidFill>
                          <a:latin typeface="Times New Roman" panose="02020603050405020304"/>
                          <a:ea typeface="Times New Roman" panose="02020603050405020304"/>
                        </a:rPr>
                        <a:t>TRUE.FALSE</a:t>
                      </a:r>
                      <a:r>
                        <a:rPr lang="zh-CN" sz="600">
                          <a:solidFill>
                            <a:srgbClr val="000000"/>
                          </a:solidFill>
                          <a:latin typeface="宋体" panose="02010600030101010101" pitchFamily="2" charset="-122"/>
                          <a:ea typeface="宋体" panose="02010600030101010101" pitchFamily="2" charset="-122"/>
                        </a:rPr>
                        <a:t>或</a:t>
                      </a:r>
                      <a:r>
                        <a:rPr lang="en-US" altLang="zh-CN" sz="600">
                          <a:solidFill>
                            <a:srgbClr val="000000"/>
                          </a:solidFill>
                          <a:latin typeface="Times New Roman" panose="02020603050405020304"/>
                          <a:ea typeface="Times New Roman" panose="02020603050405020304"/>
                        </a:rPr>
                        <a:t>UNKNOWN,</a:t>
                      </a:r>
                      <a:r>
                        <a:rPr lang="zh-CN" sz="600">
                          <a:solidFill>
                            <a:srgbClr val="000000"/>
                          </a:solidFill>
                          <a:latin typeface="宋体" panose="02010600030101010101" pitchFamily="2" charset="-122"/>
                          <a:ea typeface="宋体" panose="02010600030101010101" pitchFamily="2" charset="-122"/>
                        </a:rPr>
                        <a:t>若是则返回</a:t>
                      </a:r>
                      <a:r>
                        <a:rPr lang="en-US" altLang="zh-CN" sz="600">
                          <a:solidFill>
                            <a:srgbClr val="000000"/>
                          </a:solidFill>
                          <a:latin typeface="Times New Roman" panose="02020603050405020304"/>
                          <a:ea typeface="Times New Roman" panose="02020603050405020304"/>
                        </a:rPr>
                        <a:t>1,</a:t>
                      </a:r>
                      <a:r>
                        <a:rPr lang="zh-CN" sz="600">
                          <a:solidFill>
                            <a:srgbClr val="000000"/>
                          </a:solidFill>
                          <a:latin typeface="宋体" panose="02010600030101010101" pitchFamily="2" charset="-122"/>
                          <a:ea typeface="宋体" panose="02010600030101010101" pitchFamily="2" charset="-122"/>
                        </a:rPr>
                        <a:t>否则返</a:t>
                      </a:r>
                      <a:r>
                        <a:rPr lang="zh-CN" altLang="en-US" sz="600">
                          <a:solidFill>
                            <a:srgbClr val="000000"/>
                          </a:solidFill>
                          <a:latin typeface="宋体" panose="02010600030101010101" pitchFamily="2" charset="-122"/>
                          <a:ea typeface="宋体" panose="02010600030101010101" pitchFamily="2" charset="-122"/>
                        </a:rPr>
                        <a:t> </a:t>
                      </a:r>
                      <a:r>
                        <a:rPr lang="zh-CN" sz="600">
                          <a:solidFill>
                            <a:srgbClr val="000000"/>
                          </a:solidFill>
                          <a:latin typeface="宋体" panose="02010600030101010101" pitchFamily="2" charset="-122"/>
                          <a:ea typeface="宋体" panose="02010600030101010101" pitchFamily="2" charset="-122"/>
                        </a:rPr>
                        <a:t>回</a:t>
                      </a:r>
                      <a:r>
                        <a:rPr lang="en-US" altLang="zh-CN" sz="600">
                          <a:solidFill>
                            <a:srgbClr val="000000"/>
                          </a:solidFill>
                          <a:latin typeface="Times New Roman" panose="02020603050405020304"/>
                          <a:ea typeface="Times New Roman" panose="02020603050405020304"/>
                        </a:rPr>
                        <a:t>0</a:t>
                      </a:r>
                      <a:endParaRPr lang="en-US" altLang="zh-CN" sz="600">
                        <a:solidFill>
                          <a:srgbClr val="000000"/>
                        </a:solidFill>
                        <a:latin typeface="Times New Roman" panose="02020603050405020304"/>
                        <a:ea typeface="Times New Roman" panose="02020603050405020304"/>
                      </a:endParaRPr>
                    </a:p>
                  </a:txBody>
                  <a:tcPr marL="6350" marR="6350" marT="0" marB="0" anchor="t"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IS NOT</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335"/>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比较一个数据是否不是</a:t>
                      </a:r>
                      <a:r>
                        <a:rPr lang="en-US" altLang="zh-CN" sz="600">
                          <a:solidFill>
                            <a:srgbClr val="000000"/>
                          </a:solidFill>
                          <a:latin typeface="Times New Roman" panose="02020603050405020304"/>
                          <a:ea typeface="Times New Roman" panose="02020603050405020304"/>
                        </a:rPr>
                        <a:t>TRUE</a:t>
                      </a:r>
                      <a:r>
                        <a:rPr lang="zh-CN" sz="600">
                          <a:solidFill>
                            <a:srgbClr val="000000"/>
                          </a:solidFill>
                          <a:latin typeface="宋体" panose="02010600030101010101" pitchFamily="2" charset="-122"/>
                          <a:ea typeface="宋体" panose="02010600030101010101" pitchFamily="2" charset="-122"/>
                        </a:rPr>
                        <a:t>、</a:t>
                      </a:r>
                      <a:r>
                        <a:rPr lang="en-US" altLang="zh-CN" sz="600">
                          <a:solidFill>
                            <a:srgbClr val="000000"/>
                          </a:solidFill>
                          <a:latin typeface="Times New Roman" panose="02020603050405020304"/>
                          <a:ea typeface="Times New Roman" panose="02020603050405020304"/>
                        </a:rPr>
                        <a:t>FALSE</a:t>
                      </a:r>
                      <a:r>
                        <a:rPr lang="zh-CN" sz="600">
                          <a:solidFill>
                            <a:srgbClr val="000000"/>
                          </a:solidFill>
                          <a:latin typeface="宋体" panose="02010600030101010101" pitchFamily="2" charset="-122"/>
                          <a:ea typeface="宋体" panose="02010600030101010101" pitchFamily="2" charset="-122"/>
                        </a:rPr>
                        <a:t>或</a:t>
                      </a:r>
                      <a:r>
                        <a:rPr lang="en-US" altLang="zh-CN" sz="600">
                          <a:solidFill>
                            <a:srgbClr val="000000"/>
                          </a:solidFill>
                          <a:latin typeface="Times New Roman" panose="02020603050405020304"/>
                          <a:ea typeface="Times New Roman" panose="02020603050405020304"/>
                        </a:rPr>
                        <a:t>UNKNOWN,</a:t>
                      </a:r>
                      <a:r>
                        <a:rPr lang="zh-CN" sz="600">
                          <a:solidFill>
                            <a:srgbClr val="000000"/>
                          </a:solidFill>
                          <a:latin typeface="宋体" panose="02010600030101010101" pitchFamily="2" charset="-122"/>
                          <a:ea typeface="宋体" panose="02010600030101010101" pitchFamily="2" charset="-122"/>
                        </a:rPr>
                        <a:t>若不是则返回</a:t>
                      </a:r>
                      <a:r>
                        <a:rPr lang="en-US" altLang="zh-CN" sz="600">
                          <a:solidFill>
                            <a:srgbClr val="000000"/>
                          </a:solidFill>
                          <a:latin typeface="Times New Roman" panose="02020603050405020304"/>
                          <a:ea typeface="Times New Roman" panose="02020603050405020304"/>
                        </a:rPr>
                        <a:t>1, </a:t>
                      </a:r>
                      <a:r>
                        <a:rPr lang="zh-CN" sz="600">
                          <a:solidFill>
                            <a:srgbClr val="000000"/>
                          </a:solidFill>
                          <a:latin typeface="宋体" panose="02010600030101010101" pitchFamily="2" charset="-122"/>
                          <a:ea typeface="宋体" panose="02010600030101010101" pitchFamily="2" charset="-122"/>
                        </a:rPr>
                        <a:t>否则返回</a:t>
                      </a:r>
                      <a:r>
                        <a:rPr lang="en-US" altLang="zh-CN" sz="600">
                          <a:solidFill>
                            <a:srgbClr val="000000"/>
                          </a:solidFill>
                          <a:latin typeface="Times New Roman" panose="02020603050405020304"/>
                          <a:ea typeface="Times New Roman" panose="02020603050405020304"/>
                        </a:rPr>
                        <a:t>0</a:t>
                      </a:r>
                      <a:endParaRPr lang="en-US" altLang="zh-CN" sz="600">
                        <a:solidFill>
                          <a:srgbClr val="000000"/>
                        </a:solidFill>
                        <a:latin typeface="Times New Roman" panose="02020603050405020304"/>
                        <a:ea typeface="Times New Roman" panose="02020603050405020304"/>
                      </a:endParaRPr>
                    </a:p>
                  </a:txBody>
                  <a:tcPr marL="6350" marR="6350" marT="0" marB="0" anchor="t"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IS NULL</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比较一个数据是否是</a:t>
                      </a:r>
                      <a:r>
                        <a:rPr lang="en-US" altLang="zh-CN" sz="600">
                          <a:solidFill>
                            <a:srgbClr val="000000"/>
                          </a:solidFill>
                          <a:latin typeface="Times New Roman" panose="02020603050405020304"/>
                          <a:ea typeface="Times New Roman" panose="02020603050405020304"/>
                        </a:rPr>
                        <a:t>NULL,</a:t>
                      </a:r>
                      <a:r>
                        <a:rPr lang="zh-CN" sz="600">
                          <a:solidFill>
                            <a:srgbClr val="000000"/>
                          </a:solidFill>
                          <a:latin typeface="宋体" panose="02010600030101010101" pitchFamily="2" charset="-122"/>
                          <a:ea typeface="宋体" panose="02010600030101010101" pitchFamily="2" charset="-122"/>
                        </a:rPr>
                        <a:t>若是则返回</a:t>
                      </a:r>
                      <a:r>
                        <a:rPr lang="en-US" altLang="zh-CN" sz="600">
                          <a:solidFill>
                            <a:srgbClr val="000000"/>
                          </a:solidFill>
                          <a:latin typeface="Times New Roman" panose="02020603050405020304"/>
                          <a:ea typeface="Times New Roman" panose="02020603050405020304"/>
                        </a:rPr>
                        <a:t>1,</a:t>
                      </a:r>
                      <a:r>
                        <a:rPr lang="zh-CN" sz="600">
                          <a:solidFill>
                            <a:srgbClr val="000000"/>
                          </a:solidFill>
                          <a:latin typeface="宋体" panose="02010600030101010101" pitchFamily="2" charset="-122"/>
                          <a:ea typeface="宋体" panose="02010600030101010101" pitchFamily="2" charset="-122"/>
                        </a:rPr>
                        <a:t>否则返回</a:t>
                      </a:r>
                      <a:r>
                        <a:rPr lang="en-US" altLang="zh-CN" sz="600">
                          <a:solidFill>
                            <a:srgbClr val="000000"/>
                          </a:solidFill>
                          <a:latin typeface="Times New Roman" panose="02020603050405020304"/>
                          <a:ea typeface="Times New Roman" panose="02020603050405020304"/>
                        </a:rPr>
                        <a:t>0</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IS NOT NULL</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比较一个数据是否不是</a:t>
                      </a:r>
                      <a:r>
                        <a:rPr lang="en-US" altLang="zh-CN" sz="600">
                          <a:solidFill>
                            <a:srgbClr val="000000"/>
                          </a:solidFill>
                          <a:latin typeface="Times New Roman" panose="02020603050405020304"/>
                          <a:ea typeface="Times New Roman" panose="02020603050405020304"/>
                        </a:rPr>
                        <a:t>NULL,</a:t>
                      </a:r>
                      <a:r>
                        <a:rPr lang="zh-CN" sz="600">
                          <a:solidFill>
                            <a:srgbClr val="000000"/>
                          </a:solidFill>
                          <a:latin typeface="宋体" panose="02010600030101010101" pitchFamily="2" charset="-122"/>
                          <a:ea typeface="宋体" panose="02010600030101010101" pitchFamily="2" charset="-122"/>
                        </a:rPr>
                        <a:t>若不是则返回</a:t>
                      </a:r>
                      <a:r>
                        <a:rPr lang="en-US" altLang="zh-CN" sz="600">
                          <a:solidFill>
                            <a:srgbClr val="000000"/>
                          </a:solidFill>
                          <a:latin typeface="Times New Roman" panose="02020603050405020304"/>
                          <a:ea typeface="Times New Roman" panose="02020603050405020304"/>
                        </a:rPr>
                        <a:t>1,</a:t>
                      </a:r>
                      <a:r>
                        <a:rPr lang="zh-CN" sz="600">
                          <a:solidFill>
                            <a:srgbClr val="000000"/>
                          </a:solidFill>
                          <a:latin typeface="宋体" panose="02010600030101010101" pitchFamily="2" charset="-122"/>
                          <a:ea typeface="宋体" panose="02010600030101010101" pitchFamily="2" charset="-122"/>
                        </a:rPr>
                        <a:t>否则返回</a:t>
                      </a:r>
                      <a:r>
                        <a:rPr lang="en-US" altLang="zh-CN" sz="600">
                          <a:solidFill>
                            <a:srgbClr val="000000"/>
                          </a:solidFill>
                          <a:latin typeface="Times New Roman" panose="02020603050405020304"/>
                          <a:ea typeface="Times New Roman" panose="02020603050405020304"/>
                        </a:rPr>
                        <a:t>0</a:t>
                      </a:r>
                      <a:endParaRPr lang="en-US" altLang="zh-CN" sz="6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LIKE</a:t>
                      </a:r>
                      <a:r>
                        <a:rPr lang="zh-CN" sz="600">
                          <a:solidFill>
                            <a:srgbClr val="000000"/>
                          </a:solidFill>
                          <a:latin typeface="宋体" panose="02010600030101010101" pitchFamily="2" charset="-122"/>
                          <a:ea typeface="宋体" panose="02010600030101010101" pitchFamily="2" charset="-122"/>
                        </a:rPr>
                        <a:t>匹配模式，</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获取匹配到的数据</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228600">
                <a:tc>
                  <a:txBody>
                    <a:bodyPr/>
                    <a:p>
                      <a:pPr marL="0" indent="0" algn="l">
                        <a:lnSpc>
                          <a:spcPct val="140000"/>
                        </a:lnSpc>
                        <a:spcBef>
                          <a:spcPct val="0"/>
                        </a:spcBef>
                        <a:spcAft>
                          <a:spcPct val="0"/>
                        </a:spcAft>
                      </a:pPr>
                      <a:r>
                        <a:rPr lang="en-US" altLang="zh-CN" sz="600">
                          <a:solidFill>
                            <a:srgbClr val="000000"/>
                          </a:solidFill>
                          <a:latin typeface="Times New Roman" panose="02020603050405020304"/>
                          <a:ea typeface="Times New Roman" panose="02020603050405020304"/>
                        </a:rPr>
                        <a:t>NOT LIKE</a:t>
                      </a:r>
                      <a:r>
                        <a:rPr lang="zh-CN" sz="600">
                          <a:solidFill>
                            <a:srgbClr val="000000"/>
                          </a:solidFill>
                          <a:latin typeface="宋体" panose="02010600030101010101" pitchFamily="2" charset="-122"/>
                          <a:ea typeface="宋体" panose="02010600030101010101" pitchFamily="2" charset="-122"/>
                        </a:rPr>
                        <a:t>匹配模式</a:t>
                      </a:r>
                      <a:r>
                        <a:rPr lang="en-US" altLang="zh-CN" sz="600">
                          <a:solidFill>
                            <a:srgbClr val="000000"/>
                          </a:solidFill>
                          <a:latin typeface="宋体" panose="02010600030101010101" pitchFamily="2" charset="-122"/>
                          <a:ea typeface="宋体" panose="02010600030101010101" pitchFamily="2" charset="-122"/>
                        </a:rPr>
                        <a:t>'</a:t>
                      </a:r>
                      <a:endParaRPr lang="en-US" alt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600">
                          <a:solidFill>
                            <a:srgbClr val="000000"/>
                          </a:solidFill>
                          <a:latin typeface="宋体" panose="02010600030101010101" pitchFamily="2" charset="-122"/>
                          <a:ea typeface="宋体" panose="02010600030101010101" pitchFamily="2" charset="-122"/>
                        </a:rPr>
                        <a:t>获取匹配不到的数据</a:t>
                      </a:r>
                      <a:endParaRPr lang="zh-CN" sz="6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dirty="0">
                <a:solidFill>
                  <a:srgbClr val="595959"/>
                </a:solidFill>
                <a:latin typeface="微软雅黑" panose="020B0503020204020204" pitchFamily="34" charset="-122"/>
                <a:sym typeface="+mn-ea"/>
              </a:rPr>
              <a:t>对于已建立外键约束的关联数据表来说，若要对主表执行删除操作，从表将按照其建立外键约束时设置的</a:t>
            </a:r>
            <a:r>
              <a:rPr lang="en-US" altLang="zh-CN" dirty="0">
                <a:solidFill>
                  <a:srgbClr val="595959"/>
                </a:solidFill>
                <a:latin typeface="微软雅黑" panose="020B0503020204020204" pitchFamily="34" charset="-122"/>
                <a:sym typeface="+mn-ea"/>
              </a:rPr>
              <a:t>ON DELETE</a:t>
            </a:r>
            <a:r>
              <a:rPr lang="zh-CN" altLang="en-US" dirty="0">
                <a:solidFill>
                  <a:srgbClr val="595959"/>
                </a:solidFill>
                <a:latin typeface="微软雅黑" panose="020B0503020204020204" pitchFamily="34" charset="-122"/>
                <a:sym typeface="+mn-ea"/>
              </a:rPr>
              <a:t>参数自动执行相应的操作。</a:t>
            </a:r>
            <a:endParaRPr lang="zh-CN" altLang="en-US"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mysql&gt; DELETE FROM xscj. xs WHERE </a:t>
            </a:r>
            <a:r>
              <a:rPr lang="zh-CN" altLang="en-US" dirty="0">
                <a:solidFill>
                  <a:srgbClr val="595959"/>
                </a:solidFill>
                <a:latin typeface="微软雅黑" panose="020B0503020204020204" pitchFamily="34" charset="-122"/>
                <a:sym typeface="+mn-ea"/>
              </a:rPr>
              <a:t>学号</a:t>
            </a:r>
            <a:r>
              <a:rPr lang="en-US" altLang="zh-CN" dirty="0">
                <a:solidFill>
                  <a:srgbClr val="595959"/>
                </a:solidFill>
                <a:latin typeface="微软雅黑" panose="020B0503020204020204" pitchFamily="34" charset="-122"/>
                <a:sym typeface="+mn-ea"/>
              </a:rPr>
              <a:t> = 231103;</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ERROR 1451 (23000): Cannot delete or update a parent row: a foreign key constraint fails (`xscj`.`xs_kc`, CONSTRAINT `fk_xs_kc_xs` FOREIGN KEY (`</a:t>
            </a:r>
            <a:r>
              <a:rPr lang="zh-CN" altLang="en-US" dirty="0">
                <a:solidFill>
                  <a:srgbClr val="595959"/>
                </a:solidFill>
                <a:latin typeface="微软雅黑" panose="020B0503020204020204" pitchFamily="34" charset="-122"/>
                <a:sym typeface="+mn-ea"/>
              </a:rPr>
              <a:t>学号</a:t>
            </a:r>
            <a:r>
              <a:rPr lang="en-US" altLang="zh-CN" dirty="0">
                <a:solidFill>
                  <a:srgbClr val="595959"/>
                </a:solidFill>
                <a:latin typeface="微软雅黑" panose="020B0503020204020204" pitchFamily="34" charset="-122"/>
                <a:sym typeface="+mn-ea"/>
              </a:rPr>
              <a:t>`) REFERENCES `xs` (`</a:t>
            </a:r>
            <a:r>
              <a:rPr lang="zh-CN" altLang="en-US" dirty="0">
                <a:solidFill>
                  <a:srgbClr val="595959"/>
                </a:solidFill>
                <a:latin typeface="微软雅黑" panose="020B0503020204020204" pitchFamily="34" charset="-122"/>
                <a:sym typeface="+mn-ea"/>
              </a:rPr>
              <a:t>学号</a:t>
            </a:r>
            <a:r>
              <a:rPr lang="en-US" altLang="zh-CN" dirty="0">
                <a:solidFill>
                  <a:srgbClr val="595959"/>
                </a:solidFill>
                <a:latin typeface="微软雅黑" panose="020B0503020204020204" pitchFamily="34" charset="-122"/>
                <a:sym typeface="+mn-ea"/>
              </a:rPr>
              <a:t>`) ON UPDATE CASCADE)</a:t>
            </a:r>
            <a:endParaRPr lang="en-US" altLang="zh-CN"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删除数据</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关联表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mysql&gt; DELETE FROM xscj. xs_kc WHERE </a:t>
            </a:r>
            <a:r>
              <a:rPr lang="zh-CN" altLang="en-US" dirty="0">
                <a:solidFill>
                  <a:srgbClr val="595959"/>
                </a:solidFill>
                <a:latin typeface="微软雅黑" panose="020B0503020204020204" pitchFamily="34" charset="-122"/>
                <a:sym typeface="+mn-ea"/>
              </a:rPr>
              <a:t>学号</a:t>
            </a:r>
            <a:r>
              <a:rPr lang="en-US" altLang="zh-CN" dirty="0">
                <a:solidFill>
                  <a:srgbClr val="595959"/>
                </a:solidFill>
                <a:latin typeface="微软雅黑" panose="020B0503020204020204" pitchFamily="34" charset="-122"/>
                <a:sym typeface="+mn-ea"/>
              </a:rPr>
              <a:t> = 231103;</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Query OK, 3 rows affected (0.01 sec)</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mysql&gt; DELETE FROM xscj. xs WHERE </a:t>
            </a:r>
            <a:r>
              <a:rPr lang="zh-CN" altLang="en-US" dirty="0">
                <a:solidFill>
                  <a:srgbClr val="595959"/>
                </a:solidFill>
                <a:latin typeface="微软雅黑" panose="020B0503020204020204" pitchFamily="34" charset="-122"/>
                <a:sym typeface="+mn-ea"/>
              </a:rPr>
              <a:t>学号</a:t>
            </a:r>
            <a:r>
              <a:rPr lang="en-US" altLang="zh-CN" dirty="0">
                <a:solidFill>
                  <a:srgbClr val="595959"/>
                </a:solidFill>
                <a:latin typeface="微软雅黑" panose="020B0503020204020204" pitchFamily="34" charset="-122"/>
                <a:sym typeface="+mn-ea"/>
              </a:rPr>
              <a:t> = 231103;</a:t>
            </a:r>
            <a:endParaRPr lang="en-US" altLang="zh-CN" dirty="0">
              <a:solidFill>
                <a:srgbClr val="595959"/>
              </a:solidFill>
              <a:latin typeface="微软雅黑" panose="020B0503020204020204" pitchFamily="34" charset="-122"/>
              <a:sym typeface="+mn-ea"/>
            </a:endParaRPr>
          </a:p>
          <a:p>
            <a:pPr indent="539750" algn="l">
              <a:lnSpc>
                <a:spcPct val="150000"/>
              </a:lnSpc>
            </a:pPr>
            <a:r>
              <a:rPr lang="en-US" altLang="zh-CN" dirty="0">
                <a:solidFill>
                  <a:srgbClr val="595959"/>
                </a:solidFill>
                <a:latin typeface="微软雅黑" panose="020B0503020204020204" pitchFamily="34" charset="-122"/>
                <a:sym typeface="+mn-ea"/>
              </a:rPr>
              <a:t>Query OK, 1 row affected (0.01 sec)</a:t>
            </a:r>
            <a:endParaRPr lang="en-US" altLang="zh-CN"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删除数据</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关联表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删除外键</a:t>
            </a:r>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约束</a:t>
            </a:r>
            <a:endParaRPr lang="zh-CN" altLang="en-US"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6.6.3</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删除</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在实际开发中，根据业务逻辑的需求，需要解除两个表之间的关联关系时，就要删除外键约束。</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endParaRPr lang="en-US" altLang="zh-CN" sz="2000" dirty="0">
              <a:solidFill>
                <a:srgbClr val="595959"/>
              </a:solidFill>
              <a:latin typeface="微软雅黑" panose="020B0503020204020204" pitchFamily="34" charset="-122"/>
              <a:sym typeface="+mn-ea"/>
            </a:endParaRPr>
          </a:p>
          <a:p>
            <a:pPr indent="539750" algn="l">
              <a:lnSpc>
                <a:spcPct val="150000"/>
              </a:lnSpc>
            </a:pP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ALTER TABLE </a:t>
            </a:r>
            <a:r>
              <a:rPr lang="zh-CN" altLang="en-US" sz="2000" dirty="0">
                <a:solidFill>
                  <a:srgbClr val="595959"/>
                </a:solidFill>
                <a:latin typeface="微软雅黑" panose="020B0503020204020204" pitchFamily="34" charset="-122"/>
                <a:sym typeface="+mn-ea"/>
              </a:rPr>
              <a:t>表名</a:t>
            </a:r>
            <a:r>
              <a:rPr lang="en-US" altLang="zh-CN" sz="2000" dirty="0">
                <a:solidFill>
                  <a:srgbClr val="595959"/>
                </a:solidFill>
                <a:latin typeface="微软雅黑" panose="020B0503020204020204" pitchFamily="34" charset="-122"/>
                <a:sym typeface="+mn-ea"/>
              </a:rPr>
              <a:t> DROP FOREIGN KEY </a:t>
            </a:r>
            <a:r>
              <a:rPr lang="zh-CN" altLang="en-US" sz="2000" dirty="0">
                <a:solidFill>
                  <a:srgbClr val="595959"/>
                </a:solidFill>
                <a:latin typeface="微软雅黑" panose="020B0503020204020204" pitchFamily="34" charset="-122"/>
                <a:sym typeface="+mn-ea"/>
              </a:rPr>
              <a:t>外键名；</a:t>
            </a:r>
            <a:endParaRPr lang="zh-CN" altLang="en-US"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706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基本语法</a:t>
            </a:r>
            <a:r>
              <a:rPr lang="zh-CN" altLang="en-US" sz="2000" dirty="0">
                <a:solidFill>
                  <a:srgbClr val="1369B2"/>
                </a:solidFill>
                <a:latin typeface="微软雅黑" panose="020B0503020204020204" pitchFamily="34" charset="-122"/>
                <a:ea typeface="微软雅黑" panose="020B0503020204020204" pitchFamily="34" charset="-122"/>
              </a:rPr>
              <a:t>格式</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删除</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mysql&gt; ALTER TABLE xscj.xs_kc DROP FOREIGN KEY fk_xs_kc_xs;</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Query OK, 0 rows affected (0.02 sec)</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Records: 0  Duplicates: 0  Warnings: 0</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706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删除外键</a:t>
            </a:r>
            <a:r>
              <a:rPr lang="zh-CN" altLang="en-US" sz="2000" dirty="0">
                <a:solidFill>
                  <a:srgbClr val="1369B2"/>
                </a:solidFill>
                <a:latin typeface="微软雅黑" panose="020B0503020204020204" pitchFamily="34" charset="-122"/>
                <a:ea typeface="微软雅黑" panose="020B0503020204020204" pitchFamily="34" charset="-122"/>
              </a:rPr>
              <a:t>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删除</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2000" dirty="0">
                <a:solidFill>
                  <a:srgbClr val="595959"/>
                </a:solidFill>
                <a:latin typeface="微软雅黑" panose="020B0503020204020204" pitchFamily="34" charset="-122"/>
                <a:sym typeface="+mn-ea"/>
              </a:rPr>
              <a:t>mysql&gt; DESC xscj.xs_kc </a:t>
            </a:r>
            <a:r>
              <a:rPr lang="zh-CN" altLang="en-US" sz="2000" dirty="0">
                <a:solidFill>
                  <a:srgbClr val="595959"/>
                </a:solidFill>
                <a:latin typeface="微软雅黑" panose="020B0503020204020204" pitchFamily="34" charset="-122"/>
                <a:sym typeface="+mn-ea"/>
              </a:rPr>
              <a:t>学号</a:t>
            </a: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Field  | Type    | Null | Key | Default | Extra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学号</a:t>
            </a:r>
            <a:r>
              <a:rPr lang="en-US" altLang="zh-CN" sz="2000" dirty="0">
                <a:solidFill>
                  <a:srgbClr val="595959"/>
                </a:solidFill>
                <a:latin typeface="微软雅黑" panose="020B0503020204020204" pitchFamily="34" charset="-122"/>
                <a:sym typeface="+mn-ea"/>
              </a:rPr>
              <a:t>   | char(6) | NO   | PRI | NULL    |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1 row in set (0.01 sec)</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706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删除外键约束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删除</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600" dirty="0">
                <a:solidFill>
                  <a:srgbClr val="595959"/>
                </a:solidFill>
                <a:latin typeface="微软雅黑" panose="020B0503020204020204" pitchFamily="34" charset="-122"/>
                <a:sym typeface="+mn-ea"/>
              </a:rPr>
              <a:t>mysql&gt; SHOW CREATE TABLE xscj.xs_kc \G</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1. row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Table: xs_kc</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Create Table: CREATE TABLE `xs_kc`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学号</a:t>
            </a:r>
            <a:r>
              <a:rPr lang="en-US" altLang="zh-CN" sz="1600" dirty="0">
                <a:solidFill>
                  <a:srgbClr val="595959"/>
                </a:solidFill>
                <a:latin typeface="微软雅黑" panose="020B0503020204020204" pitchFamily="34" charset="-122"/>
                <a:sym typeface="+mn-ea"/>
              </a:rPr>
              <a:t>` char(6) NOT NULL,</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课程号</a:t>
            </a:r>
            <a:r>
              <a:rPr lang="en-US" altLang="zh-CN" sz="1600" dirty="0">
                <a:solidFill>
                  <a:srgbClr val="595959"/>
                </a:solidFill>
                <a:latin typeface="微软雅黑" panose="020B0503020204020204" pitchFamily="34" charset="-122"/>
                <a:sym typeface="+mn-ea"/>
              </a:rPr>
              <a:t>` char(3) NOT NULL,</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成绩</a:t>
            </a:r>
            <a:r>
              <a:rPr lang="en-US" altLang="zh-CN" sz="1600" dirty="0">
                <a:solidFill>
                  <a:srgbClr val="595959"/>
                </a:solidFill>
                <a:latin typeface="微软雅黑" panose="020B0503020204020204" pitchFamily="34" charset="-122"/>
                <a:sym typeface="+mn-ea"/>
              </a:rPr>
              <a:t>` tinyint(1) DEFAULT NULL,</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学分</a:t>
            </a:r>
            <a:r>
              <a:rPr lang="en-US" altLang="zh-CN" sz="1600" dirty="0">
                <a:solidFill>
                  <a:srgbClr val="595959"/>
                </a:solidFill>
                <a:latin typeface="微软雅黑" panose="020B0503020204020204" pitchFamily="34" charset="-122"/>
                <a:sym typeface="+mn-ea"/>
              </a:rPr>
              <a:t>` tinyint(1) DEFAULT NULL,</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PRIMARY KEY (`</a:t>
            </a:r>
            <a:r>
              <a:rPr lang="zh-CN" altLang="en-US" sz="1600" dirty="0">
                <a:solidFill>
                  <a:srgbClr val="595959"/>
                </a:solidFill>
                <a:latin typeface="微软雅黑" panose="020B0503020204020204" pitchFamily="34" charset="-122"/>
                <a:sym typeface="+mn-ea"/>
              </a:rPr>
              <a:t>学号</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课程号</a:t>
            </a:r>
            <a:r>
              <a:rPr lang="en-US" altLang="zh-CN" sz="1600" dirty="0">
                <a:solidFill>
                  <a:srgbClr val="595959"/>
                </a:solidFill>
                <a:latin typeface="微软雅黑" panose="020B0503020204020204" pitchFamily="34" charset="-122"/>
                <a:sym typeface="+mn-ea"/>
              </a:rPr>
              <a:t>`) USING BTREE</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ENGINE=InnoDB DEFAULT CHARSET=gb2312</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1 row in set (0.00 sec)</a:t>
            </a:r>
            <a:endParaRPr lang="en-US"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706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删除外键约束</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6.6.</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删除</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0" y="266995"/>
            <a:ext cx="5671595"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buNone/>
            </a:pP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本章小结</a:t>
            </a:r>
            <a:endParaRPr lang="en-GB" altLang="zh-CN"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35"/>
          <p:cNvSpPr txBox="1">
            <a:spLocks noChangeArrowheads="1"/>
          </p:cNvSpPr>
          <p:nvPr/>
        </p:nvSpPr>
        <p:spPr bwMode="auto">
          <a:xfrm>
            <a:off x="1126245" y="2334315"/>
            <a:ext cx="9793605" cy="1967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indent="457200"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sym typeface="+mn-ea"/>
              </a:rPr>
              <a:t>本章主要讲解了常用运算符的使用、索引的操作及使用原则、单表查询操作，包括</a:t>
            </a:r>
            <a:r>
              <a:rPr lang="en-US" altLang="zh-CN" sz="2000" dirty="0">
                <a:solidFill>
                  <a:srgbClr val="595959"/>
                </a:solidFill>
                <a:latin typeface="微软雅黑" panose="020B0503020204020204" pitchFamily="34" charset="-122"/>
                <a:ea typeface="微软雅黑" panose="020B0503020204020204" pitchFamily="34" charset="-122"/>
                <a:sym typeface="+mn-ea"/>
              </a:rPr>
              <a:t>SELECT</a:t>
            </a:r>
            <a:r>
              <a:rPr lang="zh-CN" altLang="en-US" sz="2000" dirty="0">
                <a:solidFill>
                  <a:srgbClr val="595959"/>
                </a:solidFill>
                <a:latin typeface="微软雅黑" panose="020B0503020204020204" pitchFamily="34" charset="-122"/>
                <a:ea typeface="微软雅黑" panose="020B0503020204020204" pitchFamily="34" charset="-122"/>
                <a:sym typeface="+mn-ea"/>
              </a:rPr>
              <a:t>语句定义、选择指定的列、聚合函数和</a:t>
            </a:r>
            <a:r>
              <a:rPr lang="en-US" altLang="zh-CN" sz="2000" dirty="0">
                <a:solidFill>
                  <a:srgbClr val="595959"/>
                </a:solidFill>
                <a:latin typeface="微软雅黑" panose="020B0503020204020204" pitchFamily="34" charset="-122"/>
                <a:ea typeface="微软雅黑" panose="020B0503020204020204" pitchFamily="34" charset="-122"/>
                <a:sym typeface="+mn-ea"/>
              </a:rPr>
              <a:t>WHERE</a:t>
            </a:r>
            <a:r>
              <a:rPr lang="zh-CN" altLang="en-US" sz="2000" dirty="0">
                <a:solidFill>
                  <a:srgbClr val="595959"/>
                </a:solidFill>
                <a:latin typeface="微软雅黑" panose="020B0503020204020204" pitchFamily="34" charset="-122"/>
                <a:ea typeface="微软雅黑" panose="020B0503020204020204" pitchFamily="34" charset="-122"/>
                <a:sym typeface="+mn-ea"/>
              </a:rPr>
              <a:t>子句以及多表操作的相关知识，包括子查询、多表之间的关联关系、关联表建立外键约束，以及关联表的增删改查操作。通过本章的学习，希望大家能够熟练掌握多表查询中的连接查询和子查询。</a:t>
            </a:r>
            <a:endParaRPr lang="zh-CN" altLang="en-US" sz="2000" dirty="0">
              <a:solidFill>
                <a:srgbClr val="595959"/>
              </a:solidFill>
              <a:latin typeface="微软雅黑" panose="020B0503020204020204" pitchFamily="34" charset="-122"/>
              <a:ea typeface="微软雅黑" panose="020B0503020204020204" pitchFamily="34" charset="-122"/>
              <a:sym typeface="+mn-ea"/>
            </a:endParaRPr>
          </a:p>
        </p:txBody>
      </p:sp>
      <p:sp>
        <p:nvSpPr>
          <p:cNvPr id="27" name="圆角矩形 26"/>
          <p:cNvSpPr/>
          <p:nvPr/>
        </p:nvSpPr>
        <p:spPr>
          <a:xfrm>
            <a:off x="839206" y="1822505"/>
            <a:ext cx="10512000" cy="3778874"/>
          </a:xfrm>
          <a:prstGeom prst="roundRect">
            <a:avLst>
              <a:gd name="adj" fmla="val 0"/>
            </a:avLst>
          </a:prstGeom>
          <a:noFill/>
          <a:ln w="3175">
            <a:solidFill>
              <a:schemeClr val="tx1">
                <a:lumMod val="75000"/>
                <a:lumOff val="2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3" name="椭圆 2"/>
          <p:cNvSpPr/>
          <p:nvPr/>
        </p:nvSpPr>
        <p:spPr>
          <a:xfrm>
            <a:off x="4347710" y="1413794"/>
            <a:ext cx="718820" cy="71882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a:t>本</a:t>
            </a:r>
            <a:endParaRPr lang="zh-CN" altLang="en-US" sz="2800" b="1"/>
          </a:p>
        </p:txBody>
      </p:sp>
      <p:sp>
        <p:nvSpPr>
          <p:cNvPr id="9" name="椭圆 8"/>
          <p:cNvSpPr/>
          <p:nvPr/>
        </p:nvSpPr>
        <p:spPr>
          <a:xfrm>
            <a:off x="5066530" y="1413794"/>
            <a:ext cx="718820" cy="71882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ctr"/>
            <a:r>
              <a:rPr lang="zh-CN" altLang="en-US" sz="2800" b="1" dirty="0">
                <a:sym typeface="+mn-ea"/>
              </a:rPr>
              <a:t>章</a:t>
            </a:r>
            <a:endParaRPr lang="zh-CN" altLang="en-US" sz="2800" b="1" dirty="0">
              <a:sym typeface="+mn-ea"/>
            </a:endParaRPr>
          </a:p>
        </p:txBody>
      </p:sp>
      <p:sp>
        <p:nvSpPr>
          <p:cNvPr id="10" name="椭圆 9"/>
          <p:cNvSpPr/>
          <p:nvPr/>
        </p:nvSpPr>
        <p:spPr>
          <a:xfrm>
            <a:off x="5785350" y="1413794"/>
            <a:ext cx="718820" cy="71882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ctr"/>
            <a:r>
              <a:rPr lang="zh-CN" altLang="en-US" sz="2800" b="1" dirty="0">
                <a:sym typeface="+mn-ea"/>
              </a:rPr>
              <a:t>小</a:t>
            </a:r>
            <a:endParaRPr lang="zh-CN" altLang="en-US" sz="2800" b="1" dirty="0">
              <a:sym typeface="+mn-ea"/>
            </a:endParaRPr>
          </a:p>
        </p:txBody>
      </p:sp>
      <p:sp>
        <p:nvSpPr>
          <p:cNvPr id="11" name="椭圆 10"/>
          <p:cNvSpPr/>
          <p:nvPr/>
        </p:nvSpPr>
        <p:spPr>
          <a:xfrm>
            <a:off x="6504170" y="1413794"/>
            <a:ext cx="718820" cy="71882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ctr"/>
            <a:r>
              <a:rPr lang="zh-CN" altLang="en-US" sz="2800" b="1">
                <a:sym typeface="+mn-ea"/>
              </a:rPr>
              <a:t>结</a:t>
            </a:r>
            <a:endParaRPr lang="zh-CN" altLang="en-US" sz="2800" b="1">
              <a:sym typeface="+mn-ea"/>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表中的所有运算符都可以对数字和字符串进行比较，若参与比较的操作数的数据类型不同，则</a:t>
            </a:r>
            <a:r>
              <a:rPr lang="en-US" altLang="zh-CN" sz="2000" dirty="0">
                <a:solidFill>
                  <a:srgbClr val="595959"/>
                </a:solidFill>
                <a:latin typeface="微软雅黑" panose="020B0503020204020204" pitchFamily="34" charset="-122"/>
                <a:sym typeface="+mn-ea"/>
              </a:rPr>
              <a:t>MySQL</a:t>
            </a:r>
            <a:r>
              <a:rPr lang="zh-CN" altLang="en-US" sz="2000" dirty="0">
                <a:solidFill>
                  <a:srgbClr val="595959"/>
                </a:solidFill>
                <a:latin typeface="微软雅黑" panose="020B0503020204020204" pitchFamily="34" charset="-122"/>
                <a:sym typeface="+mn-ea"/>
              </a:rPr>
              <a:t>会自动将其转换为同类型的数据后再进行比较。</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mysql&gt; SELECT 5 &gt;= '5', 3.0 &lt;&gt; 3;</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5 &gt;= '5' | 3.0 &lt;&gt; 3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1 |        0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1 row in set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214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数据类型自动转换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比较</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815308" y="572758"/>
            <a:ext cx="4775842" cy="662532"/>
          </a:xfrm>
          <a:prstGeom prst="rect">
            <a:avLst/>
          </a:prstGeom>
        </p:spPr>
        <p:txBody>
          <a:bodyPr lIns="121917" tIns="60958" rIns="121917" bIns="60958"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zh-CN" altLang="en-US" b="1" dirty="0">
                <a:solidFill>
                  <a:srgbClr val="1369B2"/>
                </a:solidFill>
                <a:latin typeface="微软雅黑" panose="020B0503020204020204" pitchFamily="34" charset="-122"/>
                <a:ea typeface="微软雅黑" panose="020B0503020204020204" pitchFamily="34" charset="-122"/>
                <a:cs typeface="+mn-ea"/>
                <a:sym typeface="+mn-lt"/>
              </a:rPr>
              <a:t>学习目标</a:t>
            </a:r>
            <a:r>
              <a:rPr lang="en-US" altLang="zh-CN" b="1" dirty="0">
                <a:solidFill>
                  <a:srgbClr val="1369B2"/>
                </a:solidFill>
                <a:latin typeface="微软雅黑" panose="020B0503020204020204" pitchFamily="34" charset="-122"/>
                <a:ea typeface="微软雅黑" panose="020B0503020204020204" pitchFamily="34" charset="-122"/>
                <a:cs typeface="+mn-ea"/>
                <a:sym typeface="+mn-lt"/>
              </a:rPr>
              <a:t>/</a:t>
            </a:r>
            <a:r>
              <a:rPr lang="en-US" altLang="zh-CN" dirty="0">
                <a:solidFill>
                  <a:srgbClr val="1369B2"/>
                </a:solidFill>
                <a:latin typeface="微软雅黑" panose="020B0503020204020204" pitchFamily="34" charset="-122"/>
                <a:ea typeface="微软雅黑" panose="020B0503020204020204" pitchFamily="34" charset="-122"/>
                <a:cs typeface="+mn-ea"/>
                <a:sym typeface="+mn-lt"/>
              </a:rPr>
              <a:t>Target</a:t>
            </a:r>
            <a:endParaRPr lang="en-GB" altLang="zh-CN" dirty="0">
              <a:solidFill>
                <a:srgbClr val="1369B2"/>
              </a:solidFill>
              <a:latin typeface="微软雅黑" panose="020B0503020204020204" pitchFamily="34" charset="-122"/>
              <a:ea typeface="微软雅黑" panose="020B0503020204020204" pitchFamily="34" charset="-122"/>
              <a:cs typeface="+mn-ea"/>
              <a:sym typeface="+mn-lt"/>
            </a:endParaRPr>
          </a:p>
        </p:txBody>
      </p:sp>
      <p:grpSp>
        <p:nvGrpSpPr>
          <p:cNvPr id="80" name="组合 79"/>
          <p:cNvGrpSpPr/>
          <p:nvPr/>
        </p:nvGrpSpPr>
        <p:grpSpPr>
          <a:xfrm>
            <a:off x="1559206" y="1488979"/>
            <a:ext cx="8568690" cy="688340"/>
            <a:chOff x="978872" y="1800500"/>
            <a:chExt cx="6427354" cy="516136"/>
          </a:xfrm>
        </p:grpSpPr>
        <p:sp>
          <p:nvSpPr>
            <p:cNvPr id="81" name="Pentagon 3"/>
            <p:cNvSpPr/>
            <p:nvPr/>
          </p:nvSpPr>
          <p:spPr bwMode="auto">
            <a:xfrm>
              <a:off x="978872" y="1800500"/>
              <a:ext cx="6427354" cy="516136"/>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20000"/>
                </a:lnSpc>
                <a:defRPr/>
              </a:pPr>
              <a:r>
                <a:rPr lang="en-US"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a:t>
              </a:r>
              <a:r>
                <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掌握</a:t>
              </a:r>
              <a:r>
                <a:rPr lang="en-US" altLang="zh-CN"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MySQL</a:t>
              </a:r>
              <a:r>
                <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中常用运算符的使用</a:t>
              </a:r>
              <a:endPar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endParaRPr>
            </a:p>
          </p:txBody>
        </p:sp>
        <p:sp>
          <p:nvSpPr>
            <p:cNvPr id="82" name="MH_Others_1"/>
            <p:cNvSpPr/>
            <p:nvPr/>
          </p:nvSpPr>
          <p:spPr bwMode="auto">
            <a:xfrm>
              <a:off x="985222" y="1800500"/>
              <a:ext cx="82550" cy="515937"/>
            </a:xfrm>
            <a:custGeom>
              <a:avLst/>
              <a:gdLst>
                <a:gd name="connsiteX0" fmla="*/ 0 w 3276600"/>
                <a:gd name="connsiteY0" fmla="*/ 6311900 h 6311900"/>
                <a:gd name="connsiteX1" fmla="*/ 0 w 3276600"/>
                <a:gd name="connsiteY1" fmla="*/ 0 h 6311900"/>
                <a:gd name="connsiteX2" fmla="*/ 3276600 w 3276600"/>
                <a:gd name="connsiteY2" fmla="*/ 0 h 6311900"/>
                <a:gd name="connsiteX0-1" fmla="*/ 0 w 0"/>
                <a:gd name="connsiteY0-2" fmla="*/ 6311900 h 6311900"/>
                <a:gd name="connsiteX1-3" fmla="*/ 0 w 0"/>
                <a:gd name="connsiteY1-4" fmla="*/ 0 h 6311900"/>
              </a:gdLst>
              <a:ahLst/>
              <a:cxnLst>
                <a:cxn ang="0">
                  <a:pos x="connsiteX0-1" y="connsiteY0-2"/>
                </a:cxn>
                <a:cxn ang="0">
                  <a:pos x="connsiteX1-3" y="connsiteY1-4"/>
                </a:cxn>
              </a:cxnLst>
              <a:rect l="l" t="t" r="r" b="b"/>
              <a:pathLst>
                <a:path h="6311900">
                  <a:moveTo>
                    <a:pt x="0" y="6311900"/>
                  </a:moveTo>
                  <a:lnTo>
                    <a:pt x="0" y="0"/>
                  </a:lnTo>
                </a:path>
              </a:pathLst>
            </a:custGeom>
            <a:noFill/>
            <a:ln w="19050">
              <a:solidFill>
                <a:srgbClr val="1369B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defRPr/>
              </a:pPr>
              <a:endParaRPr lang="zh-CN" altLang="en-US" sz="2500">
                <a:solidFill>
                  <a:schemeClr val="bg1">
                    <a:lumMod val="50000"/>
                  </a:schemeClr>
                </a:solidFill>
                <a:latin typeface="Source Han Sans K Bold" panose="020B0800000000000000" pitchFamily="34" charset="-128"/>
                <a:ea typeface="Source Han Sans K Bold" panose="020B0800000000000000" pitchFamily="34" charset="-128"/>
                <a:sym typeface="Source Han Sans K Bold" panose="020B0800000000000000" pitchFamily="34" charset="-128"/>
              </a:endParaRPr>
            </a:p>
          </p:txBody>
        </p:sp>
      </p:grpSp>
      <p:grpSp>
        <p:nvGrpSpPr>
          <p:cNvPr id="83" name="组合 82"/>
          <p:cNvGrpSpPr/>
          <p:nvPr/>
        </p:nvGrpSpPr>
        <p:grpSpPr>
          <a:xfrm>
            <a:off x="1557948" y="2420354"/>
            <a:ext cx="8561070" cy="685800"/>
            <a:chOff x="978872" y="2570437"/>
            <a:chExt cx="5437064" cy="514350"/>
          </a:xfrm>
        </p:grpSpPr>
        <p:sp>
          <p:nvSpPr>
            <p:cNvPr id="84" name="Pentagon 5"/>
            <p:cNvSpPr/>
            <p:nvPr/>
          </p:nvSpPr>
          <p:spPr bwMode="auto">
            <a:xfrm>
              <a:off x="978872" y="2570437"/>
              <a:ext cx="5437064" cy="514350"/>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20000"/>
                </a:lnSpc>
                <a:defRPr/>
              </a:pPr>
              <a:r>
                <a:rPr lang="en-US"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a:t>
              </a:r>
              <a:r>
                <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掌握索引的操作及使用原则</a:t>
              </a:r>
              <a:endPar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endParaRPr>
            </a:p>
          </p:txBody>
        </p:sp>
        <p:sp>
          <p:nvSpPr>
            <p:cNvPr id="85" name="MH_Others_1"/>
            <p:cNvSpPr/>
            <p:nvPr/>
          </p:nvSpPr>
          <p:spPr bwMode="auto">
            <a:xfrm>
              <a:off x="985222" y="2570437"/>
              <a:ext cx="82550" cy="514350"/>
            </a:xfrm>
            <a:custGeom>
              <a:avLst/>
              <a:gdLst>
                <a:gd name="connsiteX0" fmla="*/ 0 w 3276600"/>
                <a:gd name="connsiteY0" fmla="*/ 6311900 h 6311900"/>
                <a:gd name="connsiteX1" fmla="*/ 0 w 3276600"/>
                <a:gd name="connsiteY1" fmla="*/ 0 h 6311900"/>
                <a:gd name="connsiteX2" fmla="*/ 3276600 w 3276600"/>
                <a:gd name="connsiteY2" fmla="*/ 0 h 6311900"/>
                <a:gd name="connsiteX0-1" fmla="*/ 0 w 0"/>
                <a:gd name="connsiteY0-2" fmla="*/ 6311900 h 6311900"/>
                <a:gd name="connsiteX1-3" fmla="*/ 0 w 0"/>
                <a:gd name="connsiteY1-4" fmla="*/ 0 h 6311900"/>
              </a:gdLst>
              <a:ahLst/>
              <a:cxnLst>
                <a:cxn ang="0">
                  <a:pos x="connsiteX0-1" y="connsiteY0-2"/>
                </a:cxn>
                <a:cxn ang="0">
                  <a:pos x="connsiteX1-3" y="connsiteY1-4"/>
                </a:cxn>
              </a:cxnLst>
              <a:rect l="l" t="t" r="r" b="b"/>
              <a:pathLst>
                <a:path h="6311900">
                  <a:moveTo>
                    <a:pt x="0" y="6311900"/>
                  </a:moveTo>
                  <a:lnTo>
                    <a:pt x="0" y="0"/>
                  </a:lnTo>
                </a:path>
              </a:pathLst>
            </a:custGeom>
            <a:noFill/>
            <a:ln w="19050">
              <a:solidFill>
                <a:srgbClr val="1369B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defRPr/>
              </a:pPr>
              <a:endParaRPr lang="zh-CN" altLang="en-US" sz="2500">
                <a:solidFill>
                  <a:schemeClr val="bg1">
                    <a:lumMod val="50000"/>
                  </a:schemeClr>
                </a:solidFill>
                <a:latin typeface="Source Han Sans K Bold" panose="020B0800000000000000" pitchFamily="34" charset="-128"/>
                <a:ea typeface="Source Han Sans K Bold" panose="020B0800000000000000" pitchFamily="34" charset="-128"/>
                <a:sym typeface="Source Han Sans K Bold" panose="020B0800000000000000" pitchFamily="34" charset="-128"/>
              </a:endParaRPr>
            </a:p>
          </p:txBody>
        </p:sp>
      </p:grpSp>
      <p:grpSp>
        <p:nvGrpSpPr>
          <p:cNvPr id="9" name="组合 8"/>
          <p:cNvGrpSpPr/>
          <p:nvPr/>
        </p:nvGrpSpPr>
        <p:grpSpPr>
          <a:xfrm>
            <a:off x="1557948" y="3349189"/>
            <a:ext cx="8561070" cy="685801"/>
            <a:chOff x="978872" y="2570437"/>
            <a:chExt cx="5437064" cy="514351"/>
          </a:xfrm>
        </p:grpSpPr>
        <p:sp>
          <p:nvSpPr>
            <p:cNvPr id="10" name="Pentagon 5"/>
            <p:cNvSpPr/>
            <p:nvPr/>
          </p:nvSpPr>
          <p:spPr bwMode="auto">
            <a:xfrm>
              <a:off x="978872" y="2570438"/>
              <a:ext cx="5437064" cy="514350"/>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20000"/>
                </a:lnSpc>
                <a:defRPr/>
              </a:pPr>
              <a:r>
                <a:rPr lang="en-US"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a:t>
              </a:r>
              <a:r>
                <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掌握单表查询操作</a:t>
              </a:r>
              <a:endPar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endParaRPr>
            </a:p>
          </p:txBody>
        </p:sp>
        <p:sp>
          <p:nvSpPr>
            <p:cNvPr id="11" name="MH_Others_1"/>
            <p:cNvSpPr/>
            <p:nvPr/>
          </p:nvSpPr>
          <p:spPr bwMode="auto">
            <a:xfrm>
              <a:off x="985222" y="2570437"/>
              <a:ext cx="82550" cy="514350"/>
            </a:xfrm>
            <a:custGeom>
              <a:avLst/>
              <a:gdLst>
                <a:gd name="connsiteX0" fmla="*/ 0 w 3276600"/>
                <a:gd name="connsiteY0" fmla="*/ 6311900 h 6311900"/>
                <a:gd name="connsiteX1" fmla="*/ 0 w 3276600"/>
                <a:gd name="connsiteY1" fmla="*/ 0 h 6311900"/>
                <a:gd name="connsiteX2" fmla="*/ 3276600 w 3276600"/>
                <a:gd name="connsiteY2" fmla="*/ 0 h 6311900"/>
                <a:gd name="connsiteX0-1" fmla="*/ 0 w 0"/>
                <a:gd name="connsiteY0-2" fmla="*/ 6311900 h 6311900"/>
                <a:gd name="connsiteX1-3" fmla="*/ 0 w 0"/>
                <a:gd name="connsiteY1-4" fmla="*/ 0 h 6311900"/>
              </a:gdLst>
              <a:ahLst/>
              <a:cxnLst>
                <a:cxn ang="0">
                  <a:pos x="connsiteX0-1" y="connsiteY0-2"/>
                </a:cxn>
                <a:cxn ang="0">
                  <a:pos x="connsiteX1-3" y="connsiteY1-4"/>
                </a:cxn>
              </a:cxnLst>
              <a:rect l="l" t="t" r="r" b="b"/>
              <a:pathLst>
                <a:path h="6311900">
                  <a:moveTo>
                    <a:pt x="0" y="6311900"/>
                  </a:moveTo>
                  <a:lnTo>
                    <a:pt x="0" y="0"/>
                  </a:lnTo>
                </a:path>
              </a:pathLst>
            </a:custGeom>
            <a:noFill/>
            <a:ln w="19050">
              <a:solidFill>
                <a:srgbClr val="1369B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defRPr/>
              </a:pPr>
              <a:endParaRPr lang="zh-CN" altLang="en-US" sz="2500">
                <a:solidFill>
                  <a:schemeClr val="bg1">
                    <a:lumMod val="50000"/>
                  </a:schemeClr>
                </a:solidFill>
                <a:latin typeface="Source Han Sans K Bold" panose="020B0800000000000000" pitchFamily="34" charset="-128"/>
                <a:ea typeface="Source Han Sans K Bold" panose="020B0800000000000000" pitchFamily="34" charset="-128"/>
                <a:sym typeface="Source Han Sans K Bold" panose="020B0800000000000000" pitchFamily="34" charset="-128"/>
              </a:endParaRPr>
            </a:p>
          </p:txBody>
        </p:sp>
      </p:grpSp>
      <p:grpSp>
        <p:nvGrpSpPr>
          <p:cNvPr id="2" name="组合 1"/>
          <p:cNvGrpSpPr/>
          <p:nvPr/>
        </p:nvGrpSpPr>
        <p:grpSpPr>
          <a:xfrm>
            <a:off x="1569366" y="4241704"/>
            <a:ext cx="8568690" cy="688340"/>
            <a:chOff x="978872" y="1800500"/>
            <a:chExt cx="6427354" cy="516136"/>
          </a:xfrm>
        </p:grpSpPr>
        <p:sp>
          <p:nvSpPr>
            <p:cNvPr id="3" name="Pentagon 3"/>
            <p:cNvSpPr/>
            <p:nvPr/>
          </p:nvSpPr>
          <p:spPr bwMode="auto">
            <a:xfrm>
              <a:off x="978872" y="1800500"/>
              <a:ext cx="6427354" cy="516136"/>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20000"/>
                </a:lnSpc>
                <a:defRPr/>
              </a:pPr>
              <a:r>
                <a:rPr lang="en-US"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a:t>
              </a:r>
              <a:r>
                <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掌握多表之间的内连接、做外连接及右外连接查询</a:t>
              </a:r>
              <a:endPar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endParaRPr>
            </a:p>
          </p:txBody>
        </p:sp>
        <p:sp>
          <p:nvSpPr>
            <p:cNvPr id="4" name="MH_Others_1"/>
            <p:cNvSpPr/>
            <p:nvPr/>
          </p:nvSpPr>
          <p:spPr bwMode="auto">
            <a:xfrm>
              <a:off x="985222" y="1800500"/>
              <a:ext cx="82550" cy="515937"/>
            </a:xfrm>
            <a:custGeom>
              <a:avLst/>
              <a:gdLst>
                <a:gd name="connsiteX0" fmla="*/ 0 w 3276600"/>
                <a:gd name="connsiteY0" fmla="*/ 6311900 h 6311900"/>
                <a:gd name="connsiteX1" fmla="*/ 0 w 3276600"/>
                <a:gd name="connsiteY1" fmla="*/ 0 h 6311900"/>
                <a:gd name="connsiteX2" fmla="*/ 3276600 w 3276600"/>
                <a:gd name="connsiteY2" fmla="*/ 0 h 6311900"/>
                <a:gd name="connsiteX0-1" fmla="*/ 0 w 0"/>
                <a:gd name="connsiteY0-2" fmla="*/ 6311900 h 6311900"/>
                <a:gd name="connsiteX1-3" fmla="*/ 0 w 0"/>
                <a:gd name="connsiteY1-4" fmla="*/ 0 h 6311900"/>
              </a:gdLst>
              <a:ahLst/>
              <a:cxnLst>
                <a:cxn ang="0">
                  <a:pos x="connsiteX0-1" y="connsiteY0-2"/>
                </a:cxn>
                <a:cxn ang="0">
                  <a:pos x="connsiteX1-3" y="connsiteY1-4"/>
                </a:cxn>
              </a:cxnLst>
              <a:rect l="l" t="t" r="r" b="b"/>
              <a:pathLst>
                <a:path h="6311900">
                  <a:moveTo>
                    <a:pt x="0" y="6311900"/>
                  </a:moveTo>
                  <a:lnTo>
                    <a:pt x="0" y="0"/>
                  </a:lnTo>
                </a:path>
              </a:pathLst>
            </a:custGeom>
            <a:noFill/>
            <a:ln w="19050">
              <a:solidFill>
                <a:srgbClr val="1369B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defRPr/>
              </a:pPr>
              <a:endParaRPr lang="zh-CN" altLang="en-US" sz="2500">
                <a:solidFill>
                  <a:schemeClr val="bg1">
                    <a:lumMod val="50000"/>
                  </a:schemeClr>
                </a:solidFill>
                <a:latin typeface="Source Han Sans K Bold" panose="020B0800000000000000" pitchFamily="34" charset="-128"/>
                <a:ea typeface="Source Han Sans K Bold" panose="020B0800000000000000" pitchFamily="34" charset="-128"/>
                <a:sym typeface="Source Han Sans K Bold" panose="020B0800000000000000" pitchFamily="34" charset="-128"/>
              </a:endParaRPr>
            </a:p>
          </p:txBody>
        </p:sp>
      </p:grpSp>
      <p:grpSp>
        <p:nvGrpSpPr>
          <p:cNvPr id="5" name="组合 4"/>
          <p:cNvGrpSpPr/>
          <p:nvPr/>
        </p:nvGrpSpPr>
        <p:grpSpPr>
          <a:xfrm>
            <a:off x="1568108" y="5173079"/>
            <a:ext cx="8561070" cy="685800"/>
            <a:chOff x="978872" y="2570437"/>
            <a:chExt cx="5437064" cy="514350"/>
          </a:xfrm>
        </p:grpSpPr>
        <p:sp>
          <p:nvSpPr>
            <p:cNvPr id="6" name="Pentagon 5"/>
            <p:cNvSpPr/>
            <p:nvPr/>
          </p:nvSpPr>
          <p:spPr bwMode="auto">
            <a:xfrm>
              <a:off x="978872" y="2570437"/>
              <a:ext cx="5437064" cy="514350"/>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20000"/>
                </a:lnSpc>
                <a:defRPr/>
              </a:pPr>
              <a:r>
                <a:rPr lang="en-US"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a:t>
              </a:r>
              <a:r>
                <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掌握子查询的分类以及带关键字的子查询</a:t>
              </a:r>
              <a:endPar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endParaRPr>
            </a:p>
          </p:txBody>
        </p:sp>
        <p:sp>
          <p:nvSpPr>
            <p:cNvPr id="7" name="MH_Others_1"/>
            <p:cNvSpPr/>
            <p:nvPr/>
          </p:nvSpPr>
          <p:spPr bwMode="auto">
            <a:xfrm>
              <a:off x="985222" y="2570437"/>
              <a:ext cx="82550" cy="514350"/>
            </a:xfrm>
            <a:custGeom>
              <a:avLst/>
              <a:gdLst>
                <a:gd name="connsiteX0" fmla="*/ 0 w 3276600"/>
                <a:gd name="connsiteY0" fmla="*/ 6311900 h 6311900"/>
                <a:gd name="connsiteX1" fmla="*/ 0 w 3276600"/>
                <a:gd name="connsiteY1" fmla="*/ 0 h 6311900"/>
                <a:gd name="connsiteX2" fmla="*/ 3276600 w 3276600"/>
                <a:gd name="connsiteY2" fmla="*/ 0 h 6311900"/>
                <a:gd name="connsiteX0-1" fmla="*/ 0 w 0"/>
                <a:gd name="connsiteY0-2" fmla="*/ 6311900 h 6311900"/>
                <a:gd name="connsiteX1-3" fmla="*/ 0 w 0"/>
                <a:gd name="connsiteY1-4" fmla="*/ 0 h 6311900"/>
              </a:gdLst>
              <a:ahLst/>
              <a:cxnLst>
                <a:cxn ang="0">
                  <a:pos x="connsiteX0-1" y="connsiteY0-2"/>
                </a:cxn>
                <a:cxn ang="0">
                  <a:pos x="connsiteX1-3" y="connsiteY1-4"/>
                </a:cxn>
              </a:cxnLst>
              <a:rect l="l" t="t" r="r" b="b"/>
              <a:pathLst>
                <a:path h="6311900">
                  <a:moveTo>
                    <a:pt x="0" y="6311900"/>
                  </a:moveTo>
                  <a:lnTo>
                    <a:pt x="0" y="0"/>
                  </a:lnTo>
                </a:path>
              </a:pathLst>
            </a:custGeom>
            <a:noFill/>
            <a:ln w="19050">
              <a:solidFill>
                <a:srgbClr val="1369B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defRPr/>
              </a:pPr>
              <a:endParaRPr lang="zh-CN" altLang="en-US" sz="2500">
                <a:solidFill>
                  <a:schemeClr val="bg1">
                    <a:lumMod val="50000"/>
                  </a:schemeClr>
                </a:solidFill>
                <a:latin typeface="Source Han Sans K Bold" panose="020B0800000000000000" pitchFamily="34" charset="-128"/>
                <a:ea typeface="Source Han Sans K Bold" panose="020B0800000000000000" pitchFamily="34" charset="-128"/>
                <a:sym typeface="Source Han Sans K Bold" panose="020B0800000000000000" pitchFamily="34" charset="-128"/>
              </a:endParaRPr>
            </a:p>
          </p:txBody>
        </p:sp>
      </p:grpSp>
      <p:grpSp>
        <p:nvGrpSpPr>
          <p:cNvPr id="8" name="组合 7"/>
          <p:cNvGrpSpPr/>
          <p:nvPr/>
        </p:nvGrpSpPr>
        <p:grpSpPr>
          <a:xfrm>
            <a:off x="1568108" y="6101914"/>
            <a:ext cx="8561070" cy="685801"/>
            <a:chOff x="978872" y="2570437"/>
            <a:chExt cx="5437064" cy="514351"/>
          </a:xfrm>
        </p:grpSpPr>
        <p:sp>
          <p:nvSpPr>
            <p:cNvPr id="12" name="Pentagon 5"/>
            <p:cNvSpPr/>
            <p:nvPr/>
          </p:nvSpPr>
          <p:spPr bwMode="auto">
            <a:xfrm>
              <a:off x="978872" y="2570438"/>
              <a:ext cx="5437064" cy="514350"/>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20000"/>
                </a:lnSpc>
                <a:defRPr/>
              </a:pPr>
              <a:r>
                <a:rPr lang="en-US"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a:t>
              </a:r>
              <a:r>
                <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rPr>
                <a:t>熟悉外键约束的添加、删除以及关联表之间的操作</a:t>
              </a:r>
              <a:endParaRPr lang="zh-CN" altLang="en-US" dirty="0">
                <a:solidFill>
                  <a:srgbClr val="595959"/>
                </a:solidFill>
                <a:latin typeface="微软雅黑" panose="020B0503020204020204" pitchFamily="34" charset="-122"/>
                <a:ea typeface="微软雅黑" panose="020B0503020204020204" pitchFamily="34" charset="-122"/>
                <a:cs typeface="+mn-ea"/>
                <a:sym typeface="字魂58号-创中黑" panose="00000500000000000000" pitchFamily="2" charset="-122"/>
              </a:endParaRPr>
            </a:p>
          </p:txBody>
        </p:sp>
        <p:sp>
          <p:nvSpPr>
            <p:cNvPr id="13" name="MH_Others_1"/>
            <p:cNvSpPr/>
            <p:nvPr/>
          </p:nvSpPr>
          <p:spPr bwMode="auto">
            <a:xfrm>
              <a:off x="985222" y="2570437"/>
              <a:ext cx="82550" cy="514350"/>
            </a:xfrm>
            <a:custGeom>
              <a:avLst/>
              <a:gdLst>
                <a:gd name="connsiteX0" fmla="*/ 0 w 3276600"/>
                <a:gd name="connsiteY0" fmla="*/ 6311900 h 6311900"/>
                <a:gd name="connsiteX1" fmla="*/ 0 w 3276600"/>
                <a:gd name="connsiteY1" fmla="*/ 0 h 6311900"/>
                <a:gd name="connsiteX2" fmla="*/ 3276600 w 3276600"/>
                <a:gd name="connsiteY2" fmla="*/ 0 h 6311900"/>
                <a:gd name="connsiteX0-1" fmla="*/ 0 w 0"/>
                <a:gd name="connsiteY0-2" fmla="*/ 6311900 h 6311900"/>
                <a:gd name="connsiteX1-3" fmla="*/ 0 w 0"/>
                <a:gd name="connsiteY1-4" fmla="*/ 0 h 6311900"/>
              </a:gdLst>
              <a:ahLst/>
              <a:cxnLst>
                <a:cxn ang="0">
                  <a:pos x="connsiteX0-1" y="connsiteY0-2"/>
                </a:cxn>
                <a:cxn ang="0">
                  <a:pos x="connsiteX1-3" y="connsiteY1-4"/>
                </a:cxn>
              </a:cxnLst>
              <a:rect l="l" t="t" r="r" b="b"/>
              <a:pathLst>
                <a:path h="6311900">
                  <a:moveTo>
                    <a:pt x="0" y="6311900"/>
                  </a:moveTo>
                  <a:lnTo>
                    <a:pt x="0" y="0"/>
                  </a:lnTo>
                </a:path>
              </a:pathLst>
            </a:custGeom>
            <a:noFill/>
            <a:ln w="19050">
              <a:solidFill>
                <a:srgbClr val="1369B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defRPr/>
              </a:pPr>
              <a:endParaRPr lang="zh-CN" altLang="en-US" sz="2500">
                <a:solidFill>
                  <a:schemeClr val="bg1">
                    <a:lumMod val="50000"/>
                  </a:schemeClr>
                </a:solidFill>
                <a:latin typeface="Source Han Sans K Bold" panose="020B0800000000000000" pitchFamily="34" charset="-128"/>
                <a:ea typeface="Source Han Sans K Bold" panose="020B0800000000000000" pitchFamily="34" charset="-128"/>
                <a:sym typeface="Source Han Sans K Bold" panose="020B0800000000000000" pitchFamily="34" charset="-128"/>
              </a:endParaRP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2000" dirty="0">
                <a:solidFill>
                  <a:srgbClr val="595959"/>
                </a:solidFill>
                <a:latin typeface="微软雅黑" panose="020B0503020204020204" pitchFamily="34" charset="-122"/>
                <a:sym typeface="+mn-ea"/>
              </a:rPr>
              <a:t>MySQL</a:t>
            </a:r>
            <a:r>
              <a:rPr lang="zh-CN" altLang="en-US" sz="2000" dirty="0">
                <a:solidFill>
                  <a:srgbClr val="595959"/>
                </a:solidFill>
                <a:latin typeface="微软雅黑" panose="020B0503020204020204" pitchFamily="34" charset="-122"/>
                <a:sym typeface="+mn-ea"/>
              </a:rPr>
              <a:t>中比较运算符</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a:t>
            </a:r>
            <a:r>
              <a:rPr lang="en-US" altLang="zh-CN" sz="2000" dirty="0">
                <a:solidFill>
                  <a:srgbClr val="595959"/>
                </a:solidFill>
                <a:latin typeface="微软雅黑" panose="020B0503020204020204" pitchFamily="34" charset="-122"/>
                <a:sym typeface="+mn-ea"/>
              </a:rPr>
              <a:t>&gt;</a:t>
            </a:r>
            <a:r>
              <a:rPr lang="zh-CN" altLang="en-US" sz="2000" dirty="0">
                <a:solidFill>
                  <a:srgbClr val="595959"/>
                </a:solidFill>
                <a:latin typeface="微软雅黑" panose="020B0503020204020204" pitchFamily="34" charset="-122"/>
                <a:sym typeface="+mn-ea"/>
              </a:rPr>
              <a:t>、</a:t>
            </a:r>
            <a:r>
              <a:rPr lang="en-US" altLang="zh-CN" sz="2000" dirty="0">
                <a:solidFill>
                  <a:srgbClr val="595959"/>
                </a:solidFill>
                <a:latin typeface="微软雅黑" panose="020B0503020204020204" pitchFamily="34" charset="-122"/>
                <a:sym typeface="+mn-ea"/>
              </a:rPr>
              <a:t>&lt;</a:t>
            </a:r>
            <a:r>
              <a:rPr lang="zh-CN" altLang="en-US" sz="2000" dirty="0">
                <a:solidFill>
                  <a:srgbClr val="595959"/>
                </a:solidFill>
                <a:latin typeface="微软雅黑" panose="020B0503020204020204" pitchFamily="34" charset="-122"/>
                <a:sym typeface="+mn-ea"/>
              </a:rPr>
              <a:t>、</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a:t>
            </a:r>
            <a:r>
              <a:rPr lang="en-US" altLang="zh-CN" sz="2000" dirty="0">
                <a:solidFill>
                  <a:srgbClr val="595959"/>
                </a:solidFill>
                <a:latin typeface="微软雅黑" panose="020B0503020204020204" pitchFamily="34" charset="-122"/>
                <a:sym typeface="+mn-ea"/>
              </a:rPr>
              <a:t>&lt;</a:t>
            </a:r>
            <a:r>
              <a:rPr lang="zh-CN" altLang="en-US" sz="2000" dirty="0">
                <a:solidFill>
                  <a:srgbClr val="595959"/>
                </a:solidFill>
                <a:latin typeface="微软雅黑" panose="020B0503020204020204" pitchFamily="34" charset="-122"/>
                <a:sym typeface="+mn-ea"/>
              </a:rPr>
              <a:t>〉、</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在与</a:t>
            </a:r>
            <a:r>
              <a:rPr lang="en-US" altLang="zh-CN" sz="2000" dirty="0">
                <a:solidFill>
                  <a:srgbClr val="595959"/>
                </a:solidFill>
                <a:latin typeface="微软雅黑" panose="020B0503020204020204" pitchFamily="34" charset="-122"/>
                <a:sym typeface="+mn-ea"/>
              </a:rPr>
              <a:t>NULL</a:t>
            </a:r>
            <a:r>
              <a:rPr lang="zh-CN" altLang="en-US" sz="2000" dirty="0">
                <a:solidFill>
                  <a:srgbClr val="595959"/>
                </a:solidFill>
                <a:latin typeface="微软雅黑" panose="020B0503020204020204" pitchFamily="34" charset="-122"/>
                <a:sym typeface="+mn-ea"/>
              </a:rPr>
              <a:t>进行比较时，结果均为</a:t>
            </a:r>
            <a:r>
              <a:rPr lang="en-US" altLang="zh-CN" sz="2000" dirty="0">
                <a:solidFill>
                  <a:srgbClr val="595959"/>
                </a:solidFill>
                <a:latin typeface="微软雅黑" panose="020B0503020204020204" pitchFamily="34" charset="-122"/>
                <a:sym typeface="+mn-ea"/>
              </a:rPr>
              <a:t>NULL</a:t>
            </a:r>
            <a:r>
              <a:rPr lang="zh-CN" altLang="en-US" sz="2000" dirty="0">
                <a:solidFill>
                  <a:srgbClr val="595959"/>
                </a:solidFill>
                <a:latin typeface="微软雅黑" panose="020B0503020204020204" pitchFamily="34" charset="-122"/>
                <a:sym typeface="+mn-ea"/>
              </a:rPr>
              <a:t>。</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mysql&gt; SELECT 0 = NULL, NULL &lt; 1, NULL &lt;&gt; 2;</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0 = NULL | NULL &lt; 1 | NULL &lt;&gt; 2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NULL     | NULL     | NULL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1 row in set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10947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比较结果为</a:t>
            </a:r>
            <a:r>
              <a:rPr lang="en-US" altLang="zh-CN" sz="2000" dirty="0">
                <a:solidFill>
                  <a:srgbClr val="1369B2"/>
                </a:solidFill>
                <a:latin typeface="微软雅黑" panose="020B0503020204020204" pitchFamily="34" charset="-122"/>
                <a:ea typeface="微软雅黑" panose="020B0503020204020204" pitchFamily="34" charset="-122"/>
              </a:rPr>
              <a:t>NULL</a:t>
            </a:r>
            <a:endParaRPr lang="en-US" altLang="zh-CN"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比较</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2000" dirty="0">
                <a:solidFill>
                  <a:srgbClr val="595959"/>
                </a:solidFill>
                <a:latin typeface="微软雅黑" panose="020B0503020204020204" pitchFamily="34" charset="-122"/>
                <a:sym typeface="+mn-ea"/>
              </a:rPr>
              <a:t>在</a:t>
            </a:r>
            <a:r>
              <a:rPr lang="en-US" altLang="zh-CN" sz="2000" dirty="0">
                <a:solidFill>
                  <a:srgbClr val="595959"/>
                </a:solidFill>
                <a:latin typeface="微软雅黑" panose="020B0503020204020204" pitchFamily="34" charset="-122"/>
                <a:sym typeface="+mn-ea"/>
              </a:rPr>
              <a:t>MySQL</a:t>
            </a:r>
            <a:r>
              <a:rPr lang="zh-CN" altLang="en-US" sz="2000" dirty="0">
                <a:solidFill>
                  <a:srgbClr val="595959"/>
                </a:solidFill>
                <a:latin typeface="微软雅黑" panose="020B0503020204020204" pitchFamily="34" charset="-122"/>
                <a:sym typeface="+mn-ea"/>
              </a:rPr>
              <a:t>中运算符</a:t>
            </a:r>
            <a:r>
              <a:rPr lang="en-US" altLang="zh-CN" sz="2000" dirty="0">
                <a:solidFill>
                  <a:srgbClr val="595959"/>
                </a:solidFill>
                <a:latin typeface="微软雅黑" panose="020B0503020204020204" pitchFamily="34" charset="-122"/>
                <a:sym typeface="+mn-ea"/>
              </a:rPr>
              <a:t>“=”</a:t>
            </a:r>
            <a:r>
              <a:rPr lang="zh-CN" altLang="en-US" sz="2000" dirty="0">
                <a:solidFill>
                  <a:srgbClr val="595959"/>
                </a:solidFill>
                <a:latin typeface="微软雅黑" panose="020B0503020204020204" pitchFamily="34" charset="-122"/>
                <a:sym typeface="+mn-ea"/>
              </a:rPr>
              <a:t>与</a:t>
            </a:r>
            <a:r>
              <a:rPr lang="en-US" altLang="zh-CN" sz="2000" dirty="0">
                <a:solidFill>
                  <a:srgbClr val="595959"/>
                </a:solidFill>
                <a:latin typeface="微软雅黑" panose="020B0503020204020204" pitchFamily="34" charset="-122"/>
                <a:sym typeface="+mn-ea"/>
              </a:rPr>
              <a:t>“&lt; = &gt;”</a:t>
            </a:r>
            <a:r>
              <a:rPr lang="zh-CN" altLang="en-US" sz="2000" dirty="0">
                <a:solidFill>
                  <a:srgbClr val="595959"/>
                </a:solidFill>
                <a:latin typeface="微软雅黑" panose="020B0503020204020204" pitchFamily="34" charset="-122"/>
                <a:sym typeface="+mn-ea"/>
              </a:rPr>
              <a:t>均可以用于比较数据是否相等，两者的区别在于后者可以对</a:t>
            </a:r>
            <a:r>
              <a:rPr lang="en-US" altLang="zh-CN" sz="2000" dirty="0">
                <a:solidFill>
                  <a:srgbClr val="595959"/>
                </a:solidFill>
                <a:latin typeface="微软雅黑" panose="020B0503020204020204" pitchFamily="34" charset="-122"/>
                <a:sym typeface="+mn-ea"/>
              </a:rPr>
              <a:t>NULL</a:t>
            </a:r>
            <a:r>
              <a:rPr lang="zh-CN" altLang="en-US" sz="2000" dirty="0">
                <a:solidFill>
                  <a:srgbClr val="595959"/>
                </a:solidFill>
                <a:latin typeface="微软雅黑" panose="020B0503020204020204" pitchFamily="34" charset="-122"/>
                <a:sym typeface="+mn-ea"/>
              </a:rPr>
              <a:t>值进行比较。</a:t>
            </a:r>
            <a:endParaRPr lang="zh-CN" altLang="en-US"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mysql&gt; SELECT NULL = NULL, NULL = 1, NULL &lt;=&gt; NULL, NULL &lt;=&gt; 1;</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NULL = NULL | NULL = 1 | NULL &lt;=&gt; NULL | NULL &lt;=&gt; 1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NULL        | NULL     |             1 |          0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1 row in set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3119120" cy="398780"/>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a:t>
            </a:r>
            <a:r>
              <a:rPr lang="zh-CN" altLang="en-US" sz="2000" dirty="0">
                <a:solidFill>
                  <a:srgbClr val="1369B2"/>
                </a:solidFill>
                <a:latin typeface="微软雅黑" panose="020B0503020204020204" pitchFamily="34" charset="-122"/>
                <a:ea typeface="微软雅黑" panose="020B0503020204020204" pitchFamily="34" charset="-122"/>
              </a:rPr>
              <a:t>与</a:t>
            </a:r>
            <a:r>
              <a:rPr lang="en-US" altLang="zh-CN" sz="2000" dirty="0">
                <a:solidFill>
                  <a:srgbClr val="1369B2"/>
                </a:solidFill>
                <a:latin typeface="微软雅黑" panose="020B0503020204020204" pitchFamily="34" charset="-122"/>
                <a:ea typeface="微软雅黑" panose="020B0503020204020204" pitchFamily="34" charset="-122"/>
              </a:rPr>
              <a:t>“&lt; = &gt;”</a:t>
            </a:r>
            <a:r>
              <a:rPr lang="zh-CN" altLang="en-US" sz="2000" dirty="0">
                <a:solidFill>
                  <a:srgbClr val="1369B2"/>
                </a:solidFill>
                <a:latin typeface="微软雅黑" panose="020B0503020204020204" pitchFamily="34" charset="-122"/>
                <a:ea typeface="微软雅黑" panose="020B0503020204020204" pitchFamily="34" charset="-122"/>
              </a:rPr>
              <a:t>的区别</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比较</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400" dirty="0">
                <a:solidFill>
                  <a:srgbClr val="595959"/>
                </a:solidFill>
                <a:latin typeface="微软雅黑" panose="020B0503020204020204" pitchFamily="34" charset="-122"/>
                <a:sym typeface="+mn-ea"/>
              </a:rPr>
              <a:t>在条件表达式中若需要对指定区间的数据进行判断时，可使用</a:t>
            </a:r>
            <a:r>
              <a:rPr lang="en-US" altLang="zh-CN" sz="1400" dirty="0">
                <a:solidFill>
                  <a:srgbClr val="595959"/>
                </a:solidFill>
                <a:latin typeface="微软雅黑" panose="020B0503020204020204" pitchFamily="34" charset="-122"/>
                <a:sym typeface="+mn-ea"/>
              </a:rPr>
              <a:t>BETWEEN…AND…</a:t>
            </a:r>
            <a:r>
              <a:rPr lang="zh-CN" altLang="en-US" sz="1400" dirty="0">
                <a:solidFill>
                  <a:srgbClr val="595959"/>
                </a:solidFill>
                <a:latin typeface="微软雅黑" panose="020B0503020204020204" pitchFamily="34" charset="-122"/>
                <a:sym typeface="+mn-ea"/>
              </a:rPr>
              <a:t>实现。</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mysql&gt; SELECT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成绩</a:t>
            </a:r>
            <a:r>
              <a:rPr lang="en-US" altLang="zh-CN" sz="1400" dirty="0">
                <a:solidFill>
                  <a:srgbClr val="595959"/>
                </a:solidFill>
                <a:latin typeface="微软雅黑" panose="020B0503020204020204" pitchFamily="34" charset="-122"/>
                <a:sym typeface="+mn-ea"/>
              </a:rPr>
              <a:t>` FROM xs_kc</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WHERE `</a:t>
            </a:r>
            <a:r>
              <a:rPr lang="zh-CN" altLang="en-US" sz="1400" dirty="0">
                <a:solidFill>
                  <a:srgbClr val="595959"/>
                </a:solidFill>
                <a:latin typeface="微软雅黑" panose="020B0503020204020204" pitchFamily="34" charset="-122"/>
                <a:sym typeface="+mn-ea"/>
              </a:rPr>
              <a:t>成绩</a:t>
            </a:r>
            <a:r>
              <a:rPr lang="en-US" altLang="zh-CN" sz="1400" dirty="0">
                <a:solidFill>
                  <a:srgbClr val="595959"/>
                </a:solidFill>
                <a:latin typeface="微软雅黑" panose="020B0503020204020204" pitchFamily="34" charset="-122"/>
                <a:sym typeface="+mn-ea"/>
              </a:rPr>
              <a:t>` BETWEEN 60 AND 80;</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课程号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成绩</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101    |   80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102    |   78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081221 | 101    |   76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26 rows in set</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350135" cy="398780"/>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BETWEEN…AND…</a:t>
            </a:r>
            <a:endParaRPr lang="en-US" altLang="zh-CN"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比较</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400" dirty="0">
                <a:solidFill>
                  <a:srgbClr val="595959"/>
                </a:solidFill>
                <a:latin typeface="微软雅黑" panose="020B0503020204020204" pitchFamily="34" charset="-122"/>
                <a:sym typeface="+mn-ea"/>
              </a:rPr>
              <a:t>在条件表达式中若需要判断字段是否为</a:t>
            </a:r>
            <a:r>
              <a:rPr lang="en-US" altLang="zh-CN" sz="1400" dirty="0">
                <a:solidFill>
                  <a:srgbClr val="595959"/>
                </a:solidFill>
                <a:latin typeface="微软雅黑" panose="020B0503020204020204" pitchFamily="34" charset="-122"/>
                <a:sym typeface="+mn-ea"/>
              </a:rPr>
              <a:t>NULL,</a:t>
            </a:r>
            <a:r>
              <a:rPr lang="zh-CN" altLang="en-US" sz="1400" dirty="0">
                <a:solidFill>
                  <a:srgbClr val="595959"/>
                </a:solidFill>
                <a:latin typeface="微软雅黑" panose="020B0503020204020204" pitchFamily="34" charset="-122"/>
                <a:sym typeface="+mn-ea"/>
              </a:rPr>
              <a:t>可以使用</a:t>
            </a:r>
            <a:r>
              <a:rPr lang="en-US" altLang="zh-CN" sz="1400" dirty="0">
                <a:solidFill>
                  <a:srgbClr val="595959"/>
                </a:solidFill>
                <a:latin typeface="微软雅黑" panose="020B0503020204020204" pitchFamily="34" charset="-122"/>
                <a:sym typeface="+mn-ea"/>
              </a:rPr>
              <a:t>MySQL</a:t>
            </a:r>
            <a:r>
              <a:rPr lang="zh-CN" altLang="en-US" sz="1400" dirty="0">
                <a:solidFill>
                  <a:srgbClr val="595959"/>
                </a:solidFill>
                <a:latin typeface="微软雅黑" panose="020B0503020204020204" pitchFamily="34" charset="-122"/>
                <a:sym typeface="+mn-ea"/>
              </a:rPr>
              <a:t>专门提供的运算符</a:t>
            </a:r>
            <a:r>
              <a:rPr lang="en-US" altLang="zh-CN" sz="1400" dirty="0">
                <a:solidFill>
                  <a:srgbClr val="595959"/>
                </a:solidFill>
                <a:latin typeface="微软雅黑" panose="020B0503020204020204" pitchFamily="34" charset="-122"/>
                <a:sym typeface="+mn-ea"/>
              </a:rPr>
              <a:t>IS NULL</a:t>
            </a:r>
            <a:r>
              <a:rPr lang="zh-CN" altLang="en-US" sz="1400" dirty="0">
                <a:solidFill>
                  <a:srgbClr val="595959"/>
                </a:solidFill>
                <a:latin typeface="微软雅黑" panose="020B0503020204020204" pitchFamily="34" charset="-122"/>
                <a:sym typeface="+mn-ea"/>
              </a:rPr>
              <a:t>或</a:t>
            </a:r>
            <a:r>
              <a:rPr lang="en-US" altLang="zh-CN" sz="1400" dirty="0">
                <a:solidFill>
                  <a:srgbClr val="595959"/>
                </a:solidFill>
                <a:latin typeface="微软雅黑" panose="020B0503020204020204" pitchFamily="34" charset="-122"/>
                <a:sym typeface="+mn-ea"/>
              </a:rPr>
              <a:t>IS NOT NULL</a:t>
            </a:r>
            <a:r>
              <a:rPr lang="zh-CN" altLang="en-US" sz="1400" dirty="0">
                <a:solidFill>
                  <a:srgbClr val="595959"/>
                </a:solidFill>
                <a:latin typeface="微软雅黑" panose="020B0503020204020204" pitchFamily="34" charset="-122"/>
                <a:sym typeface="+mn-ea"/>
              </a:rPr>
              <a:t>。</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mysql&gt; SELECT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总学分</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备注</a:t>
            </a:r>
            <a:r>
              <a:rPr lang="en-US" altLang="zh-CN" sz="1400" dirty="0">
                <a:solidFill>
                  <a:srgbClr val="595959"/>
                </a:solidFill>
                <a:latin typeface="微软雅黑" panose="020B0503020204020204" pitchFamily="34" charset="-122"/>
                <a:sym typeface="+mn-ea"/>
              </a:rPr>
              <a:t>` FROM xs</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WHERE `</a:t>
            </a:r>
            <a:r>
              <a:rPr lang="zh-CN" altLang="en-US" sz="1400" dirty="0">
                <a:solidFill>
                  <a:srgbClr val="595959"/>
                </a:solidFill>
                <a:latin typeface="微软雅黑" panose="020B0503020204020204" pitchFamily="34" charset="-122"/>
                <a:sym typeface="+mn-ea"/>
              </a:rPr>
              <a:t>备注</a:t>
            </a:r>
            <a:r>
              <a:rPr lang="en-US" altLang="zh-CN" sz="1400" dirty="0">
                <a:solidFill>
                  <a:srgbClr val="595959"/>
                </a:solidFill>
                <a:latin typeface="微软雅黑" panose="020B0503020204020204" pitchFamily="34" charset="-122"/>
                <a:sym typeface="+mn-ea"/>
              </a:rPr>
              <a:t>` IS NOT NULL</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ORDER BY `</a:t>
            </a:r>
            <a:r>
              <a:rPr lang="zh-CN" altLang="en-US" sz="1400" dirty="0">
                <a:solidFill>
                  <a:srgbClr val="595959"/>
                </a:solidFill>
                <a:latin typeface="微软雅黑" panose="020B0503020204020204" pitchFamily="34" charset="-122"/>
                <a:sym typeface="+mn-ea"/>
              </a:rPr>
              <a:t>总学分</a:t>
            </a:r>
            <a:r>
              <a:rPr lang="en-US" altLang="zh-CN" sz="1400" dirty="0">
                <a:solidFill>
                  <a:srgbClr val="595959"/>
                </a:solidFill>
                <a:latin typeface="微软雅黑" panose="020B0503020204020204" pitchFamily="34" charset="-122"/>
                <a:sym typeface="+mn-ea"/>
              </a:rPr>
              <a:t>` DESC LIMIT 2;</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总学分</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备注</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081107 | </a:t>
            </a:r>
            <a:r>
              <a:rPr lang="zh-CN" altLang="en-US" sz="1400" dirty="0">
                <a:solidFill>
                  <a:srgbClr val="595959"/>
                </a:solidFill>
                <a:latin typeface="微软雅黑" panose="020B0503020204020204" pitchFamily="34" charset="-122"/>
                <a:sym typeface="+mn-ea"/>
              </a:rPr>
              <a:t>李明</a:t>
            </a:r>
            <a:r>
              <a:rPr lang="en-US" altLang="zh-CN" sz="1400" dirty="0">
                <a:solidFill>
                  <a:srgbClr val="595959"/>
                </a:solidFill>
                <a:latin typeface="微软雅黑" panose="020B0503020204020204" pitchFamily="34" charset="-122"/>
                <a:sym typeface="+mn-ea"/>
              </a:rPr>
              <a:t>   |     54 | </a:t>
            </a:r>
            <a:r>
              <a:rPr lang="zh-CN" altLang="en-US" sz="1400" dirty="0">
                <a:solidFill>
                  <a:srgbClr val="595959"/>
                </a:solidFill>
                <a:latin typeface="微软雅黑" panose="020B0503020204020204" pitchFamily="34" charset="-122"/>
                <a:sym typeface="+mn-ea"/>
              </a:rPr>
              <a:t>提前修完《数据结构》，并获学分</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081108 | </a:t>
            </a:r>
            <a:r>
              <a:rPr lang="zh-CN" altLang="en-US" sz="1400" dirty="0">
                <a:solidFill>
                  <a:srgbClr val="595959"/>
                </a:solidFill>
                <a:latin typeface="微软雅黑" panose="020B0503020204020204" pitchFamily="34" charset="-122"/>
                <a:sym typeface="+mn-ea"/>
              </a:rPr>
              <a:t>林一帆</a:t>
            </a:r>
            <a:r>
              <a:rPr lang="en-US" altLang="zh-CN" sz="1400" dirty="0">
                <a:solidFill>
                  <a:srgbClr val="595959"/>
                </a:solidFill>
                <a:latin typeface="微软雅黑" panose="020B0503020204020204" pitchFamily="34" charset="-122"/>
                <a:sym typeface="+mn-ea"/>
              </a:rPr>
              <a:t> |     52 | </a:t>
            </a:r>
            <a:r>
              <a:rPr lang="zh-CN" altLang="en-US" sz="1400" dirty="0">
                <a:solidFill>
                  <a:srgbClr val="595959"/>
                </a:solidFill>
                <a:latin typeface="微软雅黑" panose="020B0503020204020204" pitchFamily="34" charset="-122"/>
                <a:sym typeface="+mn-ea"/>
              </a:rPr>
              <a:t>已提前修完一门课</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2 rows in set</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3114040" cy="398780"/>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IS NULL </a:t>
            </a:r>
            <a:r>
              <a:rPr lang="zh-CN" altLang="en-US" sz="2000" dirty="0">
                <a:solidFill>
                  <a:srgbClr val="1369B2"/>
                </a:solidFill>
                <a:latin typeface="微软雅黑" panose="020B0503020204020204" pitchFamily="34" charset="-122"/>
                <a:ea typeface="微软雅黑" panose="020B0503020204020204" pitchFamily="34" charset="-122"/>
              </a:rPr>
              <a:t>与</a:t>
            </a:r>
            <a:r>
              <a:rPr lang="en-US" altLang="zh-CN" sz="2000" dirty="0">
                <a:solidFill>
                  <a:srgbClr val="1369B2"/>
                </a:solidFill>
                <a:latin typeface="微软雅黑" panose="020B0503020204020204" pitchFamily="34" charset="-122"/>
                <a:ea typeface="微软雅黑" panose="020B0503020204020204" pitchFamily="34" charset="-122"/>
              </a:rPr>
              <a:t> IS NOT NULL</a:t>
            </a:r>
            <a:endParaRPr lang="en-US" altLang="zh-CN"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比较</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LIKE</a:t>
            </a:r>
            <a:r>
              <a:rPr lang="zh-CN" altLang="en-US" sz="1400" dirty="0">
                <a:solidFill>
                  <a:srgbClr val="595959"/>
                </a:solidFill>
                <a:latin typeface="微软雅黑" panose="020B0503020204020204" pitchFamily="34" charset="-122"/>
                <a:sym typeface="+mn-ea"/>
              </a:rPr>
              <a:t>运算符的作用是模糊匹配，</a:t>
            </a:r>
            <a:r>
              <a:rPr lang="en-US" altLang="zh-CN" sz="1400" dirty="0">
                <a:solidFill>
                  <a:srgbClr val="595959"/>
                </a:solidFill>
                <a:latin typeface="微软雅黑" panose="020B0503020204020204" pitchFamily="34" charset="-122"/>
                <a:sym typeface="+mn-ea"/>
              </a:rPr>
              <a:t>NOT LIKE</a:t>
            </a:r>
            <a:r>
              <a:rPr lang="zh-CN" altLang="en-US" sz="1400" dirty="0">
                <a:solidFill>
                  <a:srgbClr val="595959"/>
                </a:solidFill>
                <a:latin typeface="微软雅黑" panose="020B0503020204020204" pitchFamily="34" charset="-122"/>
                <a:sym typeface="+mn-ea"/>
              </a:rPr>
              <a:t>用于获取匹配不到的数据。</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mysql&gt; SELECT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总学分</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备注</a:t>
            </a:r>
            <a:r>
              <a:rPr lang="en-US" altLang="zh-CN" sz="1400" dirty="0">
                <a:solidFill>
                  <a:srgbClr val="595959"/>
                </a:solidFill>
                <a:latin typeface="微软雅黑" panose="020B0503020204020204" pitchFamily="34" charset="-122"/>
                <a:sym typeface="+mn-ea"/>
              </a:rPr>
              <a:t>` FROM xs</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WHERE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LIKE '%</a:t>
            </a:r>
            <a:r>
              <a:rPr lang="zh-CN" altLang="en-US" sz="1400" dirty="0">
                <a:solidFill>
                  <a:srgbClr val="595959"/>
                </a:solidFill>
                <a:latin typeface="微软雅黑" panose="020B0503020204020204" pitchFamily="34" charset="-122"/>
                <a:sym typeface="+mn-ea"/>
              </a:rPr>
              <a:t>林</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总学分</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备注</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081101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50 | NULL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081108 | </a:t>
            </a:r>
            <a:r>
              <a:rPr lang="zh-CN" altLang="en-US" sz="1400" dirty="0">
                <a:solidFill>
                  <a:srgbClr val="595959"/>
                </a:solidFill>
                <a:latin typeface="微软雅黑" panose="020B0503020204020204" pitchFamily="34" charset="-122"/>
                <a:sym typeface="+mn-ea"/>
              </a:rPr>
              <a:t>林一帆</a:t>
            </a:r>
            <a:r>
              <a:rPr lang="en-US" altLang="zh-CN" sz="1400" dirty="0">
                <a:solidFill>
                  <a:srgbClr val="595959"/>
                </a:solidFill>
                <a:latin typeface="微软雅黑" panose="020B0503020204020204" pitchFamily="34" charset="-122"/>
                <a:sym typeface="+mn-ea"/>
              </a:rPr>
              <a:t> |     52 | </a:t>
            </a:r>
            <a:r>
              <a:rPr lang="zh-CN" altLang="en-US" sz="1400" dirty="0">
                <a:solidFill>
                  <a:srgbClr val="595959"/>
                </a:solidFill>
                <a:latin typeface="微软雅黑" panose="020B0503020204020204" pitchFamily="34" charset="-122"/>
                <a:sym typeface="+mn-ea"/>
              </a:rPr>
              <a:t>已提前修完一门课</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081202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40 | </a:t>
            </a:r>
            <a:r>
              <a:rPr lang="zh-CN" altLang="en-US" sz="1400" dirty="0">
                <a:solidFill>
                  <a:srgbClr val="595959"/>
                </a:solidFill>
                <a:latin typeface="微软雅黑" panose="020B0503020204020204" pitchFamily="34" charset="-122"/>
                <a:sym typeface="+mn-ea"/>
              </a:rPr>
              <a:t>有一门课不及格，待补考</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081241 | </a:t>
            </a:r>
            <a:r>
              <a:rPr lang="zh-CN" altLang="en-US" sz="1400" dirty="0">
                <a:solidFill>
                  <a:srgbClr val="595959"/>
                </a:solidFill>
                <a:latin typeface="微软雅黑" panose="020B0503020204020204" pitchFamily="34" charset="-122"/>
                <a:sym typeface="+mn-ea"/>
              </a:rPr>
              <a:t>罗林琳</a:t>
            </a:r>
            <a:r>
              <a:rPr lang="en-US" altLang="zh-CN" sz="1400" dirty="0">
                <a:solidFill>
                  <a:srgbClr val="595959"/>
                </a:solidFill>
                <a:latin typeface="微软雅黑" panose="020B0503020204020204" pitchFamily="34" charset="-122"/>
                <a:sym typeface="+mn-ea"/>
              </a:rPr>
              <a:t> |     50 | </a:t>
            </a:r>
            <a:r>
              <a:rPr lang="zh-CN" altLang="en-US" sz="1400" dirty="0">
                <a:solidFill>
                  <a:srgbClr val="595959"/>
                </a:solidFill>
                <a:latin typeface="微软雅黑" panose="020B0503020204020204" pitchFamily="34" charset="-122"/>
                <a:sym typeface="+mn-ea"/>
              </a:rPr>
              <a:t>转专业学习</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4 rows in set</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2219960" cy="398780"/>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LIKE </a:t>
            </a:r>
            <a:r>
              <a:rPr lang="zh-CN" altLang="en-US" sz="2000" dirty="0">
                <a:solidFill>
                  <a:srgbClr val="1369B2"/>
                </a:solidFill>
                <a:latin typeface="微软雅黑" panose="020B0503020204020204" pitchFamily="34" charset="-122"/>
                <a:ea typeface="微软雅黑" panose="020B0503020204020204" pitchFamily="34" charset="-122"/>
              </a:rPr>
              <a:t>与</a:t>
            </a:r>
            <a:r>
              <a:rPr lang="en-US" altLang="zh-CN" sz="2000" dirty="0">
                <a:solidFill>
                  <a:srgbClr val="1369B2"/>
                </a:solidFill>
                <a:latin typeface="微软雅黑" panose="020B0503020204020204" pitchFamily="34" charset="-122"/>
                <a:ea typeface="微软雅黑" panose="020B0503020204020204" pitchFamily="34" charset="-122"/>
              </a:rPr>
              <a:t> NOT LIKE</a:t>
            </a:r>
            <a:endParaRPr lang="en-US" altLang="zh-CN"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比较</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400" dirty="0">
                <a:solidFill>
                  <a:srgbClr val="595959"/>
                </a:solidFill>
                <a:latin typeface="微软雅黑" panose="020B0503020204020204" pitchFamily="34" charset="-122"/>
                <a:sym typeface="+mn-ea"/>
              </a:rPr>
              <a:t>MySQL</a:t>
            </a:r>
            <a:r>
              <a:rPr lang="zh-CN" altLang="en-US" sz="1400" dirty="0">
                <a:solidFill>
                  <a:srgbClr val="595959"/>
                </a:solidFill>
                <a:latin typeface="微软雅黑" panose="020B0503020204020204" pitchFamily="34" charset="-122"/>
                <a:sym typeface="+mn-ea"/>
              </a:rPr>
              <a:t>中查询数据时，除了可以使用</a:t>
            </a:r>
            <a:r>
              <a:rPr lang="en-US" altLang="zh-CN" sz="1400" dirty="0">
                <a:solidFill>
                  <a:srgbClr val="595959"/>
                </a:solidFill>
                <a:latin typeface="微软雅黑" panose="020B0503020204020204" pitchFamily="34" charset="-122"/>
                <a:sym typeface="+mn-ea"/>
              </a:rPr>
              <a:t>LIKE</a:t>
            </a:r>
            <a:r>
              <a:rPr lang="zh-CN" altLang="en-US" sz="1400" dirty="0">
                <a:solidFill>
                  <a:srgbClr val="595959"/>
                </a:solidFill>
                <a:latin typeface="微软雅黑" panose="020B0503020204020204" pitchFamily="34" charset="-122"/>
                <a:sym typeface="+mn-ea"/>
              </a:rPr>
              <a:t>实现模糊查询，还可以利用</a:t>
            </a:r>
            <a:r>
              <a:rPr lang="en-US" altLang="zh-CN" sz="1400" dirty="0">
                <a:solidFill>
                  <a:srgbClr val="595959"/>
                </a:solidFill>
                <a:latin typeface="微软雅黑" panose="020B0503020204020204" pitchFamily="34" charset="-122"/>
                <a:sym typeface="+mn-ea"/>
              </a:rPr>
              <a:t>REGEXP</a:t>
            </a:r>
            <a:r>
              <a:rPr lang="zh-CN" altLang="en-US" sz="1400" dirty="0">
                <a:solidFill>
                  <a:srgbClr val="595959"/>
                </a:solidFill>
                <a:latin typeface="微软雅黑" panose="020B0503020204020204" pitchFamily="34" charset="-122"/>
                <a:sym typeface="+mn-ea"/>
              </a:rPr>
              <a:t>关键字指定正则匹配模式轻松完成更为复杂的查询。</a:t>
            </a:r>
            <a:endParaRPr lang="zh-CN" altLang="en-US"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mysql&gt; SELECT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备注</a:t>
            </a:r>
            <a:r>
              <a:rPr lang="en-US" altLang="zh-CN" sz="1400" dirty="0">
                <a:solidFill>
                  <a:srgbClr val="595959"/>
                </a:solidFill>
                <a:latin typeface="微软雅黑" panose="020B0503020204020204" pitchFamily="34" charset="-122"/>
                <a:sym typeface="+mn-ea"/>
              </a:rPr>
              <a:t>` FROM xs</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-&gt; WHERE `</a:t>
            </a:r>
            <a:r>
              <a:rPr lang="zh-CN" altLang="en-US" sz="1400" dirty="0">
                <a:solidFill>
                  <a:srgbClr val="595959"/>
                </a:solidFill>
                <a:latin typeface="微软雅黑" panose="020B0503020204020204" pitchFamily="34" charset="-122"/>
                <a:sym typeface="+mn-ea"/>
              </a:rPr>
              <a:t>备注</a:t>
            </a:r>
            <a:r>
              <a:rPr lang="en-US" altLang="zh-CN" sz="1400" dirty="0">
                <a:solidFill>
                  <a:srgbClr val="595959"/>
                </a:solidFill>
                <a:latin typeface="微软雅黑" panose="020B0503020204020204" pitchFamily="34" charset="-122"/>
                <a:sym typeface="+mn-ea"/>
              </a:rPr>
              <a:t>` REGEXP '</a:t>
            </a:r>
            <a:r>
              <a:rPr lang="zh-CN" altLang="en-US" sz="1400" dirty="0">
                <a:solidFill>
                  <a:srgbClr val="595959"/>
                </a:solidFill>
                <a:latin typeface="微软雅黑" panose="020B0503020204020204" pitchFamily="34" charset="-122"/>
                <a:sym typeface="+mn-ea"/>
              </a:rPr>
              <a:t>不及格</a:t>
            </a:r>
            <a:r>
              <a:rPr lang="en-US" altLang="zh-CN" sz="1400" dirty="0">
                <a:solidFill>
                  <a:srgbClr val="595959"/>
                </a:solidFill>
                <a:latin typeface="微软雅黑" panose="020B0503020204020204" pitchFamily="34" charset="-122"/>
                <a:sym typeface="+mn-ea"/>
              </a:rPr>
              <a:t>|</a:t>
            </a:r>
            <a:r>
              <a:rPr lang="zh-CN" altLang="en-US" sz="1400" dirty="0">
                <a:solidFill>
                  <a:srgbClr val="595959"/>
                </a:solidFill>
                <a:latin typeface="微软雅黑" panose="020B0503020204020204" pitchFamily="34" charset="-122"/>
                <a:sym typeface="+mn-ea"/>
              </a:rPr>
              <a:t>补考</a:t>
            </a: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a:t>
            </a:r>
            <a:r>
              <a:rPr lang="zh-CN" altLang="en-US" sz="1400" dirty="0">
                <a:solidFill>
                  <a:srgbClr val="595959"/>
                </a:solidFill>
                <a:latin typeface="微软雅黑" panose="020B0503020204020204" pitchFamily="34" charset="-122"/>
                <a:sym typeface="+mn-ea"/>
              </a:rPr>
              <a:t>学号</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姓名</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备注</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081113 | </a:t>
            </a:r>
            <a:r>
              <a:rPr lang="zh-CN" altLang="en-US" sz="1400" dirty="0">
                <a:solidFill>
                  <a:srgbClr val="595959"/>
                </a:solidFill>
                <a:latin typeface="微软雅黑" panose="020B0503020204020204" pitchFamily="34" charset="-122"/>
                <a:sym typeface="+mn-ea"/>
              </a:rPr>
              <a:t>严红</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有一门功课不及格，待补考</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 081202 | </a:t>
            </a:r>
            <a:r>
              <a:rPr lang="zh-CN" altLang="en-US" sz="1400" dirty="0">
                <a:solidFill>
                  <a:srgbClr val="595959"/>
                </a:solidFill>
                <a:latin typeface="微软雅黑" panose="020B0503020204020204" pitchFamily="34" charset="-122"/>
                <a:sym typeface="+mn-ea"/>
              </a:rPr>
              <a:t>王林</a:t>
            </a:r>
            <a:r>
              <a:rPr lang="en-US" altLang="zh-CN" sz="1400" dirty="0">
                <a:solidFill>
                  <a:srgbClr val="595959"/>
                </a:solidFill>
                <a:latin typeface="微软雅黑" panose="020B0503020204020204" pitchFamily="34" charset="-122"/>
                <a:sym typeface="+mn-ea"/>
              </a:rPr>
              <a:t> | </a:t>
            </a:r>
            <a:r>
              <a:rPr lang="zh-CN" altLang="en-US" sz="1400" dirty="0">
                <a:solidFill>
                  <a:srgbClr val="595959"/>
                </a:solidFill>
                <a:latin typeface="微软雅黑" panose="020B0503020204020204" pitchFamily="34" charset="-122"/>
                <a:sym typeface="+mn-ea"/>
              </a:rPr>
              <a:t>有一门课不及格，待补考</a:t>
            </a:r>
            <a:r>
              <a:rPr lang="en-US" altLang="zh-CN" sz="1400" dirty="0">
                <a:solidFill>
                  <a:srgbClr val="595959"/>
                </a:solidFill>
                <a:latin typeface="微软雅黑" panose="020B0503020204020204" pitchFamily="34" charset="-122"/>
                <a:sym typeface="+mn-ea"/>
              </a:rPr>
              <a:t>   |</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a:t>
            </a:r>
            <a:endParaRPr lang="en-US" altLang="zh-CN" sz="1400" dirty="0">
              <a:solidFill>
                <a:srgbClr val="595959"/>
              </a:solidFill>
              <a:latin typeface="微软雅黑" panose="020B0503020204020204" pitchFamily="34" charset="-122"/>
              <a:sym typeface="+mn-ea"/>
            </a:endParaRPr>
          </a:p>
          <a:p>
            <a:pPr indent="539750" algn="l">
              <a:lnSpc>
                <a:spcPct val="150000"/>
              </a:lnSpc>
            </a:pPr>
            <a:r>
              <a:rPr lang="en-US" altLang="zh-CN" sz="1400" dirty="0">
                <a:solidFill>
                  <a:srgbClr val="595959"/>
                </a:solidFill>
                <a:latin typeface="微软雅黑" panose="020B0503020204020204" pitchFamily="34" charset="-122"/>
                <a:sym typeface="+mn-ea"/>
              </a:rPr>
              <a:t>2 rows in set</a:t>
            </a:r>
            <a:endParaRPr lang="en-US" altLang="zh-CN" sz="14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308800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3230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寸多学一招：正则匹配查询</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7"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比较</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逻辑运算符</a:t>
            </a:r>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6.1.3</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逻辑</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逻辑运算符也是</a:t>
              </a:r>
              <a:r>
                <a:rPr lang="en-US" altLang="zh-CN" sz="2000" dirty="0">
                  <a:solidFill>
                    <a:srgbClr val="595959"/>
                  </a:solidFill>
                  <a:latin typeface="微软雅黑" panose="020B0503020204020204" pitchFamily="34" charset="-122"/>
                  <a:ea typeface="微软雅黑" panose="020B0503020204020204" pitchFamily="34" charset="-122"/>
                </a:rPr>
                <a:t>MySQL</a:t>
              </a:r>
              <a:r>
                <a:rPr lang="zh-CN" altLang="en-US" sz="2000" dirty="0">
                  <a:solidFill>
                    <a:srgbClr val="595959"/>
                  </a:solidFill>
                  <a:latin typeface="微软雅黑" panose="020B0503020204020204" pitchFamily="34" charset="-122"/>
                  <a:ea typeface="微软雅黑" panose="020B0503020204020204" pitchFamily="34" charset="-122"/>
                </a:rPr>
                <a:t>常用运算符之一，通常应用在条件表达式中的逻辑判断，与比较运算符结合使用。</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452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逻辑</a:t>
            </a:r>
            <a:r>
              <a:rPr lang="zh-CN" altLang="en-US" sz="2000" dirty="0">
                <a:solidFill>
                  <a:srgbClr val="1369B2"/>
                </a:solidFill>
                <a:latin typeface="微软雅黑" panose="020B0503020204020204" pitchFamily="34" charset="-122"/>
                <a:ea typeface="微软雅黑" panose="020B0503020204020204" pitchFamily="34" charset="-122"/>
              </a:rPr>
              <a:t>运算符</a:t>
            </a:r>
            <a:endParaRPr lang="zh-CN" altLang="en-US" sz="2000" dirty="0">
              <a:solidFill>
                <a:srgbClr val="1369B2"/>
              </a:solidFill>
              <a:latin typeface="微软雅黑" panose="020B0503020204020204" pitchFamily="34" charset="-122"/>
              <a:ea typeface="微软雅黑" panose="020B0503020204020204" pitchFamily="34" charset="-122"/>
            </a:endParaRPr>
          </a:p>
        </p:txBody>
      </p:sp>
      <p:graphicFrame>
        <p:nvGraphicFramePr>
          <p:cNvPr id="5" name="表格 4"/>
          <p:cNvGraphicFramePr/>
          <p:nvPr>
            <p:custDataLst>
              <p:tags r:id="rId2"/>
            </p:custDataLst>
          </p:nvPr>
        </p:nvGraphicFramePr>
        <p:xfrm>
          <a:off x="1614805" y="2765425"/>
          <a:ext cx="9097010" cy="3218180"/>
        </p:xfrm>
        <a:graphic>
          <a:graphicData uri="http://schemas.openxmlformats.org/drawingml/2006/table">
            <a:tbl>
              <a:tblPr/>
              <a:tblGrid>
                <a:gridCol w="2016760"/>
                <a:gridCol w="7080250"/>
              </a:tblGrid>
              <a:tr h="610235">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运算符</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描</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61150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AND </a:t>
                      </a:r>
                      <a:r>
                        <a:rPr lang="zh-CN" sz="900">
                          <a:solidFill>
                            <a:srgbClr val="000000"/>
                          </a:solidFill>
                          <a:latin typeface="宋体" panose="02010600030101010101" pitchFamily="2" charset="-122"/>
                          <a:ea typeface="宋体" panose="02010600030101010101" pitchFamily="2" charset="-122"/>
                        </a:rPr>
                        <a:t>或</a:t>
                      </a:r>
                      <a:r>
                        <a:rPr lang="zh-CN" altLang="en-US" sz="900">
                          <a:solidFill>
                            <a:srgbClr val="000000"/>
                          </a:solidFill>
                          <a:latin typeface="宋体" panose="02010600030101010101" pitchFamily="2" charset="-122"/>
                          <a:ea typeface="宋体" panose="02010600030101010101" pitchFamily="2" charset="-122"/>
                        </a:rPr>
                        <a:t> </a:t>
                      </a:r>
                      <a:r>
                        <a:rPr lang="en-US" altLang="zh-CN" sz="900">
                          <a:solidFill>
                            <a:srgbClr val="000000"/>
                          </a:solidFill>
                          <a:latin typeface="宋体" panose="02010600030101010101" pitchFamily="2" charset="-122"/>
                          <a:ea typeface="宋体" panose="02010600030101010101" pitchFamily="2" charset="-122"/>
                        </a:rPr>
                        <a:t>&amp;&amp;</a:t>
                      </a:r>
                      <a:endParaRPr lang="en-US" alt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逻辑与。操作数全部为真，则结果为</a:t>
                      </a:r>
                      <a:r>
                        <a:rPr lang="en-US" altLang="zh-CN" sz="900">
                          <a:solidFill>
                            <a:srgbClr val="000000"/>
                          </a:solidFill>
                          <a:latin typeface="Times New Roman" panose="02020603050405020304"/>
                          <a:ea typeface="Times New Roman" panose="02020603050405020304"/>
                        </a:rPr>
                        <a:t>1;</a:t>
                      </a:r>
                      <a:r>
                        <a:rPr lang="zh-CN" sz="900">
                          <a:solidFill>
                            <a:srgbClr val="000000"/>
                          </a:solidFill>
                          <a:latin typeface="宋体" panose="02010600030101010101" pitchFamily="2" charset="-122"/>
                          <a:ea typeface="宋体" panose="02010600030101010101" pitchFamily="2" charset="-122"/>
                        </a:rPr>
                        <a:t>否则为</a:t>
                      </a:r>
                      <a:r>
                        <a:rPr lang="en-US" altLang="zh-CN" sz="900">
                          <a:solidFill>
                            <a:srgbClr val="000000"/>
                          </a:solidFill>
                          <a:latin typeface="Times New Roman" panose="02020603050405020304"/>
                          <a:ea typeface="Times New Roman" panose="02020603050405020304"/>
                        </a:rPr>
                        <a:t>0</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61023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OR </a:t>
                      </a:r>
                      <a:r>
                        <a:rPr lang="zh-CN" sz="900">
                          <a:solidFill>
                            <a:srgbClr val="000000"/>
                          </a:solidFill>
                          <a:latin typeface="宋体" panose="02010600030101010101" pitchFamily="2" charset="-122"/>
                          <a:ea typeface="宋体" panose="02010600030101010101" pitchFamily="2" charset="-122"/>
                        </a:rPr>
                        <a:t>或</a:t>
                      </a:r>
                      <a:r>
                        <a:rPr lang="zh-CN" altLang="en-US" sz="900">
                          <a:solidFill>
                            <a:srgbClr val="000000"/>
                          </a:solidFill>
                          <a:latin typeface="宋体" panose="02010600030101010101" pitchFamily="2" charset="-122"/>
                          <a:ea typeface="宋体" panose="02010600030101010101" pitchFamily="2" charset="-122"/>
                        </a:rPr>
                        <a:t> </a:t>
                      </a:r>
                      <a:r>
                        <a:rPr lang="en-US" altLang="zh-CN" sz="900">
                          <a:solidFill>
                            <a:srgbClr val="000000"/>
                          </a:solidFill>
                          <a:latin typeface="Times New Roman" panose="02020603050405020304"/>
                          <a:ea typeface="Times New Roman" panose="02020603050405020304"/>
                        </a:rPr>
                        <a:t>1 1</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逻辑或。操作数中只要有一个为真，则结果为</a:t>
                      </a:r>
                      <a:r>
                        <a:rPr lang="en-US" altLang="zh-CN" sz="900">
                          <a:solidFill>
                            <a:srgbClr val="000000"/>
                          </a:solidFill>
                          <a:latin typeface="Times New Roman" panose="02020603050405020304"/>
                          <a:ea typeface="Times New Roman" panose="02020603050405020304"/>
                        </a:rPr>
                        <a:t>I</a:t>
                      </a:r>
                      <a:r>
                        <a:rPr lang="zh-CN" sz="900">
                          <a:solidFill>
                            <a:srgbClr val="000000"/>
                          </a:solidFill>
                          <a:latin typeface="宋体" panose="02010600030101010101" pitchFamily="2" charset="-122"/>
                          <a:ea typeface="宋体" panose="02010600030101010101" pitchFamily="2" charset="-122"/>
                        </a:rPr>
                        <a:t>；</a:t>
                      </a:r>
                      <a:r>
                        <a:rPr lang="zh-CN" sz="900">
                          <a:solidFill>
                            <a:srgbClr val="000000"/>
                          </a:solidFill>
                          <a:latin typeface="宋体" panose="02010600030101010101" pitchFamily="2" charset="-122"/>
                          <a:ea typeface="宋体" panose="02010600030101010101" pitchFamily="2" charset="-122"/>
                        </a:rPr>
                        <a:t>否则为</a:t>
                      </a:r>
                      <a:r>
                        <a:rPr lang="en-US" altLang="zh-CN" sz="900">
                          <a:solidFill>
                            <a:srgbClr val="000000"/>
                          </a:solidFill>
                          <a:latin typeface="Times New Roman" panose="02020603050405020304"/>
                          <a:ea typeface="Times New Roman" panose="02020603050405020304"/>
                        </a:rPr>
                        <a:t>0</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610870">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NOT </a:t>
                      </a:r>
                      <a:r>
                        <a:rPr lang="zh-CN" sz="900">
                          <a:solidFill>
                            <a:srgbClr val="000000"/>
                          </a:solidFill>
                          <a:latin typeface="宋体" panose="02010600030101010101" pitchFamily="2" charset="-122"/>
                          <a:ea typeface="宋体" panose="02010600030101010101" pitchFamily="2" charset="-122"/>
                        </a:rPr>
                        <a:t>或！</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逻辑非。操作数为</a:t>
                      </a:r>
                      <a:r>
                        <a:rPr lang="en-US" altLang="zh-CN" sz="900">
                          <a:solidFill>
                            <a:srgbClr val="000000"/>
                          </a:solidFill>
                          <a:latin typeface="Times New Roman" panose="02020603050405020304"/>
                          <a:ea typeface="Times New Roman" panose="02020603050405020304"/>
                        </a:rPr>
                        <a:t>0,</a:t>
                      </a:r>
                      <a:r>
                        <a:rPr lang="zh-CN" sz="900">
                          <a:solidFill>
                            <a:srgbClr val="000000"/>
                          </a:solidFill>
                          <a:latin typeface="宋体" panose="02010600030101010101" pitchFamily="2" charset="-122"/>
                          <a:ea typeface="宋体" panose="02010600030101010101" pitchFamily="2" charset="-122"/>
                        </a:rPr>
                        <a:t>则结果为</a:t>
                      </a:r>
                      <a:r>
                        <a:rPr lang="en-US" altLang="zh-CN" sz="900">
                          <a:solidFill>
                            <a:srgbClr val="000000"/>
                          </a:solidFill>
                          <a:latin typeface="Times New Roman" panose="02020603050405020304"/>
                          <a:ea typeface="Times New Roman" panose="02020603050405020304"/>
                        </a:rPr>
                        <a:t>I</a:t>
                      </a:r>
                      <a:r>
                        <a:rPr lang="zh-CN" sz="900">
                          <a:solidFill>
                            <a:srgbClr val="000000"/>
                          </a:solidFill>
                          <a:latin typeface="宋体" panose="02010600030101010101" pitchFamily="2" charset="-122"/>
                          <a:ea typeface="宋体" panose="02010600030101010101" pitchFamily="2" charset="-122"/>
                        </a:rPr>
                        <a:t>；</a:t>
                      </a:r>
                      <a:r>
                        <a:rPr lang="zh-CN" sz="900">
                          <a:solidFill>
                            <a:srgbClr val="000000"/>
                          </a:solidFill>
                          <a:latin typeface="宋体" panose="02010600030101010101" pitchFamily="2" charset="-122"/>
                          <a:ea typeface="宋体" panose="02010600030101010101" pitchFamily="2" charset="-122"/>
                        </a:rPr>
                        <a:t>操作数为</a:t>
                      </a:r>
                      <a:r>
                        <a:rPr lang="en-US" altLang="zh-CN" sz="900">
                          <a:solidFill>
                            <a:srgbClr val="000000"/>
                          </a:solidFill>
                          <a:latin typeface="Times New Roman" panose="02020603050405020304"/>
                          <a:ea typeface="Times New Roman" panose="02020603050405020304"/>
                        </a:rPr>
                        <a:t>I,</a:t>
                      </a:r>
                      <a:r>
                        <a:rPr lang="zh-CN" sz="900">
                          <a:solidFill>
                            <a:srgbClr val="000000"/>
                          </a:solidFill>
                          <a:latin typeface="宋体" panose="02010600030101010101" pitchFamily="2" charset="-122"/>
                          <a:ea typeface="宋体" panose="02010600030101010101" pitchFamily="2" charset="-122"/>
                        </a:rPr>
                        <a:t>则结果为</a:t>
                      </a:r>
                      <a:r>
                        <a:rPr lang="en-US" altLang="zh-CN" sz="900">
                          <a:solidFill>
                            <a:srgbClr val="000000"/>
                          </a:solidFill>
                          <a:latin typeface="Times New Roman" panose="02020603050405020304"/>
                          <a:ea typeface="Times New Roman" panose="02020603050405020304"/>
                        </a:rPr>
                        <a:t>0</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77533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XOR</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26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逻辑异或。操作数一个为真，一个为假，则结果为</a:t>
                      </a:r>
                      <a:r>
                        <a:rPr lang="en-US" altLang="zh-CN" sz="900">
                          <a:solidFill>
                            <a:srgbClr val="000000"/>
                          </a:solidFill>
                          <a:latin typeface="Times New Roman" panose="02020603050405020304"/>
                          <a:ea typeface="Times New Roman" panose="02020603050405020304"/>
                        </a:rPr>
                        <a:t>1;</a:t>
                      </a:r>
                      <a:r>
                        <a:rPr lang="zh-CN" sz="900">
                          <a:solidFill>
                            <a:srgbClr val="000000"/>
                          </a:solidFill>
                          <a:latin typeface="宋体" panose="02010600030101010101" pitchFamily="2" charset="-122"/>
                          <a:ea typeface="宋体" panose="02010600030101010101" pitchFamily="2" charset="-122"/>
                        </a:rPr>
                        <a:t>若操作数全部为真或全部为</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假，则结果为</a:t>
                      </a:r>
                      <a:r>
                        <a:rPr lang="en-US" altLang="zh-CN" sz="900">
                          <a:solidFill>
                            <a:srgbClr val="000000"/>
                          </a:solidFill>
                          <a:latin typeface="Times New Roman" panose="02020603050405020304"/>
                          <a:ea typeface="Times New Roman" panose="02020603050405020304"/>
                        </a:rPr>
                        <a:t>0</a:t>
                      </a:r>
                      <a:endParaRPr lang="en-US" altLang="zh-CN" sz="900">
                        <a:solidFill>
                          <a:srgbClr val="000000"/>
                        </a:solidFill>
                        <a:latin typeface="Times New Roman" panose="02020603050405020304"/>
                        <a:ea typeface="Times New Roman" panose="02020603050405020304"/>
                      </a:endParaRPr>
                    </a:p>
                  </a:txBody>
                  <a:tcPr marL="6350" marR="6350" marT="0" marB="0" anchor="t"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bl>
          </a:graphicData>
        </a:graphic>
      </p:graphicFrame>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逻辑</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2000" dirty="0">
                <a:solidFill>
                  <a:srgbClr val="595959"/>
                </a:solidFill>
                <a:latin typeface="微软雅黑" panose="020B0503020204020204" pitchFamily="34" charset="-122"/>
                <a:sym typeface="+mn-ea"/>
              </a:rPr>
              <a:t>mysql&gt; SELECT `</a:t>
            </a:r>
            <a:r>
              <a:rPr lang="zh-CN" altLang="en-US" sz="2000" dirty="0">
                <a:solidFill>
                  <a:srgbClr val="595959"/>
                </a:solidFill>
                <a:latin typeface="微软雅黑" panose="020B0503020204020204" pitchFamily="34" charset="-122"/>
                <a:sym typeface="+mn-ea"/>
              </a:rPr>
              <a:t>学号</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姓名</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总学分</a:t>
            </a: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备注</a:t>
            </a:r>
            <a:r>
              <a:rPr lang="en-US" altLang="zh-CN" sz="2000" dirty="0">
                <a:solidFill>
                  <a:srgbClr val="595959"/>
                </a:solidFill>
                <a:latin typeface="微软雅黑" panose="020B0503020204020204" pitchFamily="34" charset="-122"/>
                <a:sym typeface="+mn-ea"/>
              </a:rPr>
              <a:t>` FROM xs</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-&gt; WHERE `</a:t>
            </a:r>
            <a:r>
              <a:rPr lang="zh-CN" altLang="en-US" sz="2000" dirty="0">
                <a:solidFill>
                  <a:srgbClr val="595959"/>
                </a:solidFill>
                <a:latin typeface="微软雅黑" panose="020B0503020204020204" pitchFamily="34" charset="-122"/>
                <a:sym typeface="+mn-ea"/>
              </a:rPr>
              <a:t>备注</a:t>
            </a:r>
            <a:r>
              <a:rPr lang="en-US" altLang="zh-CN" sz="2000" dirty="0">
                <a:solidFill>
                  <a:srgbClr val="595959"/>
                </a:solidFill>
                <a:latin typeface="微软雅黑" panose="020B0503020204020204" pitchFamily="34" charset="-122"/>
                <a:sym typeface="+mn-ea"/>
              </a:rPr>
              <a:t>` LIKE '%</a:t>
            </a:r>
            <a:r>
              <a:rPr lang="zh-CN" altLang="en-US" sz="2000" dirty="0">
                <a:solidFill>
                  <a:srgbClr val="595959"/>
                </a:solidFill>
                <a:latin typeface="微软雅黑" panose="020B0503020204020204" pitchFamily="34" charset="-122"/>
                <a:sym typeface="+mn-ea"/>
              </a:rPr>
              <a:t>提前修完</a:t>
            </a:r>
            <a:r>
              <a:rPr lang="en-US" altLang="zh-CN" sz="2000" dirty="0">
                <a:solidFill>
                  <a:srgbClr val="595959"/>
                </a:solidFill>
                <a:latin typeface="微软雅黑" panose="020B0503020204020204" pitchFamily="34" charset="-122"/>
                <a:sym typeface="+mn-ea"/>
              </a:rPr>
              <a:t>%' &amp;&amp; `</a:t>
            </a:r>
            <a:r>
              <a:rPr lang="zh-CN" altLang="en-US" sz="2000" dirty="0">
                <a:solidFill>
                  <a:srgbClr val="595959"/>
                </a:solidFill>
                <a:latin typeface="微软雅黑" panose="020B0503020204020204" pitchFamily="34" charset="-122"/>
                <a:sym typeface="+mn-ea"/>
              </a:rPr>
              <a:t>总学分</a:t>
            </a:r>
            <a:r>
              <a:rPr lang="en-US" altLang="zh-CN" sz="2000" dirty="0">
                <a:solidFill>
                  <a:srgbClr val="595959"/>
                </a:solidFill>
                <a:latin typeface="微软雅黑" panose="020B0503020204020204" pitchFamily="34" charset="-122"/>
                <a:sym typeface="+mn-ea"/>
              </a:rPr>
              <a:t>` &gt; 50;</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a:t>
            </a:r>
            <a:r>
              <a:rPr lang="zh-CN" altLang="en-US" sz="2000" dirty="0">
                <a:solidFill>
                  <a:srgbClr val="595959"/>
                </a:solidFill>
                <a:latin typeface="微软雅黑" panose="020B0503020204020204" pitchFamily="34" charset="-122"/>
                <a:sym typeface="+mn-ea"/>
              </a:rPr>
              <a:t>学号</a:t>
            </a:r>
            <a:r>
              <a:rPr lang="en-US" altLang="zh-CN" sz="2000" dirty="0">
                <a:solidFill>
                  <a:srgbClr val="595959"/>
                </a:solidFill>
                <a:latin typeface="微软雅黑" panose="020B0503020204020204" pitchFamily="34" charset="-122"/>
                <a:sym typeface="+mn-ea"/>
              </a:rPr>
              <a:t>   | </a:t>
            </a:r>
            <a:r>
              <a:rPr lang="zh-CN" altLang="en-US" sz="2000" dirty="0">
                <a:solidFill>
                  <a:srgbClr val="595959"/>
                </a:solidFill>
                <a:latin typeface="微软雅黑" panose="020B0503020204020204" pitchFamily="34" charset="-122"/>
                <a:sym typeface="+mn-ea"/>
              </a:rPr>
              <a:t>姓名</a:t>
            </a:r>
            <a:r>
              <a:rPr lang="en-US" altLang="zh-CN" sz="2000" dirty="0">
                <a:solidFill>
                  <a:srgbClr val="595959"/>
                </a:solidFill>
                <a:latin typeface="微软雅黑" panose="020B0503020204020204" pitchFamily="34" charset="-122"/>
                <a:sym typeface="+mn-ea"/>
              </a:rPr>
              <a:t>   | </a:t>
            </a:r>
            <a:r>
              <a:rPr lang="zh-CN" altLang="en-US" sz="2000" dirty="0">
                <a:solidFill>
                  <a:srgbClr val="595959"/>
                </a:solidFill>
                <a:latin typeface="微软雅黑" panose="020B0503020204020204" pitchFamily="34" charset="-122"/>
                <a:sym typeface="+mn-ea"/>
              </a:rPr>
              <a:t>总学分</a:t>
            </a:r>
            <a:r>
              <a:rPr lang="en-US" altLang="zh-CN" sz="2000" dirty="0">
                <a:solidFill>
                  <a:srgbClr val="595959"/>
                </a:solidFill>
                <a:latin typeface="微软雅黑" panose="020B0503020204020204" pitchFamily="34" charset="-122"/>
                <a:sym typeface="+mn-ea"/>
              </a:rPr>
              <a:t> | </a:t>
            </a:r>
            <a:r>
              <a:rPr lang="zh-CN" altLang="en-US" sz="2000" dirty="0">
                <a:solidFill>
                  <a:srgbClr val="595959"/>
                </a:solidFill>
                <a:latin typeface="微软雅黑" panose="020B0503020204020204" pitchFamily="34" charset="-122"/>
                <a:sym typeface="+mn-ea"/>
              </a:rPr>
              <a:t>备注</a:t>
            </a:r>
            <a:r>
              <a:rPr lang="en-US" altLang="zh-CN" sz="2000" dirty="0">
                <a:solidFill>
                  <a:srgbClr val="595959"/>
                </a:solidFill>
                <a:latin typeface="微软雅黑" panose="020B0503020204020204" pitchFamily="34" charset="-122"/>
                <a:sym typeface="+mn-ea"/>
              </a:rPr>
              <a:t>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081107 | </a:t>
            </a:r>
            <a:r>
              <a:rPr lang="zh-CN" altLang="en-US" sz="2000" dirty="0">
                <a:solidFill>
                  <a:srgbClr val="595959"/>
                </a:solidFill>
                <a:latin typeface="微软雅黑" panose="020B0503020204020204" pitchFamily="34" charset="-122"/>
                <a:sym typeface="+mn-ea"/>
              </a:rPr>
              <a:t>李明</a:t>
            </a:r>
            <a:r>
              <a:rPr lang="en-US" altLang="zh-CN" sz="2000" dirty="0">
                <a:solidFill>
                  <a:srgbClr val="595959"/>
                </a:solidFill>
                <a:latin typeface="微软雅黑" panose="020B0503020204020204" pitchFamily="34" charset="-122"/>
                <a:sym typeface="+mn-ea"/>
              </a:rPr>
              <a:t>   |     54 | </a:t>
            </a:r>
            <a:r>
              <a:rPr lang="zh-CN" altLang="en-US" sz="2000" dirty="0">
                <a:solidFill>
                  <a:srgbClr val="595959"/>
                </a:solidFill>
                <a:latin typeface="微软雅黑" panose="020B0503020204020204" pitchFamily="34" charset="-122"/>
                <a:sym typeface="+mn-ea"/>
              </a:rPr>
              <a:t>提前修完《数据结构》，并获学分</a:t>
            </a:r>
            <a:r>
              <a:rPr lang="en-US" altLang="zh-CN" sz="2000" dirty="0">
                <a:solidFill>
                  <a:srgbClr val="595959"/>
                </a:solidFill>
                <a:latin typeface="微软雅黑" panose="020B0503020204020204" pitchFamily="34" charset="-122"/>
                <a:sym typeface="+mn-ea"/>
              </a:rPr>
              <a:t>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 081108 | </a:t>
            </a:r>
            <a:r>
              <a:rPr lang="zh-CN" altLang="en-US" sz="2000" dirty="0">
                <a:solidFill>
                  <a:srgbClr val="595959"/>
                </a:solidFill>
                <a:latin typeface="微软雅黑" panose="020B0503020204020204" pitchFamily="34" charset="-122"/>
                <a:sym typeface="+mn-ea"/>
              </a:rPr>
              <a:t>林一帆</a:t>
            </a:r>
            <a:r>
              <a:rPr lang="en-US" altLang="zh-CN" sz="2000" dirty="0">
                <a:solidFill>
                  <a:srgbClr val="595959"/>
                </a:solidFill>
                <a:latin typeface="微软雅黑" panose="020B0503020204020204" pitchFamily="34" charset="-122"/>
                <a:sym typeface="+mn-ea"/>
              </a:rPr>
              <a:t> |     52 | </a:t>
            </a:r>
            <a:r>
              <a:rPr lang="zh-CN" altLang="en-US" sz="2000" dirty="0">
                <a:solidFill>
                  <a:srgbClr val="595959"/>
                </a:solidFill>
                <a:latin typeface="微软雅黑" panose="020B0503020204020204" pitchFamily="34" charset="-122"/>
                <a:sym typeface="+mn-ea"/>
              </a:rPr>
              <a:t>已提前修完一门课</a:t>
            </a:r>
            <a:r>
              <a:rPr lang="en-US" altLang="zh-CN" sz="2000" dirty="0">
                <a:solidFill>
                  <a:srgbClr val="595959"/>
                </a:solidFill>
                <a:latin typeface="微软雅黑" panose="020B0503020204020204" pitchFamily="34" charset="-122"/>
                <a:sym typeface="+mn-ea"/>
              </a:rPr>
              <a:t>               |</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a:t>
            </a:r>
            <a:endParaRPr lang="en-US" altLang="zh-CN" sz="2000" dirty="0">
              <a:solidFill>
                <a:srgbClr val="595959"/>
              </a:solidFill>
              <a:latin typeface="微软雅黑" panose="020B0503020204020204" pitchFamily="34" charset="-122"/>
              <a:sym typeface="+mn-ea"/>
            </a:endParaRPr>
          </a:p>
          <a:p>
            <a:pPr indent="539750" algn="l">
              <a:lnSpc>
                <a:spcPct val="150000"/>
              </a:lnSpc>
            </a:pPr>
            <a:r>
              <a:rPr lang="en-US" altLang="zh-CN" sz="2000" dirty="0">
                <a:solidFill>
                  <a:srgbClr val="595959"/>
                </a:solidFill>
                <a:latin typeface="微软雅黑" panose="020B0503020204020204" pitchFamily="34" charset="-122"/>
                <a:sym typeface="+mn-ea"/>
              </a:rPr>
              <a:t>2 rows in set</a:t>
            </a:r>
            <a:endParaRPr lang="en-US"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944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逻辑与</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逻辑</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671292" y="572758"/>
            <a:ext cx="3911746" cy="662532"/>
          </a:xfrm>
          <a:prstGeom prst="rect">
            <a:avLst/>
          </a:prstGeom>
        </p:spPr>
        <p:txBody>
          <a:bodyPr lIns="121917" tIns="60958" rIns="121917" bIns="60958"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b="1" dirty="0">
                <a:solidFill>
                  <a:srgbClr val="1369B2"/>
                </a:solidFill>
                <a:latin typeface="微软雅黑" panose="020B0503020204020204" pitchFamily="34" charset="-122"/>
                <a:ea typeface="微软雅黑" panose="020B0503020204020204" pitchFamily="34" charset="-122"/>
                <a:cs typeface="+mn-ea"/>
                <a:sym typeface="+mn-lt"/>
              </a:rPr>
              <a:t>章节概述</a:t>
            </a:r>
            <a:r>
              <a:rPr lang="en-US" altLang="zh-CN" b="1" dirty="0">
                <a:solidFill>
                  <a:srgbClr val="1369B2"/>
                </a:solidFill>
                <a:latin typeface="微软雅黑" panose="020B0503020204020204" pitchFamily="34" charset="-122"/>
                <a:ea typeface="微软雅黑" panose="020B0503020204020204" pitchFamily="34" charset="-122"/>
                <a:cs typeface="+mn-ea"/>
                <a:sym typeface="+mn-lt"/>
              </a:rPr>
              <a:t>/</a:t>
            </a:r>
            <a:r>
              <a:rPr lang="en-US" altLang="zh-CN" sz="2400" dirty="0">
                <a:solidFill>
                  <a:srgbClr val="1369B2"/>
                </a:solidFill>
                <a:latin typeface="微软雅黑" panose="020B0503020204020204" pitchFamily="34" charset="-122"/>
                <a:ea typeface="微软雅黑" panose="020B0503020204020204" pitchFamily="34" charset="-122"/>
                <a:cs typeface="+mn-ea"/>
                <a:sym typeface="+mn-lt"/>
              </a:rPr>
              <a:t> Summary</a:t>
            </a:r>
            <a:endParaRPr lang="en-GB" sz="2400" dirty="0">
              <a:solidFill>
                <a:srgbClr val="1369B2"/>
              </a:solidFill>
              <a:latin typeface="微软雅黑" panose="020B0503020204020204" pitchFamily="34" charset="-122"/>
              <a:ea typeface="微软雅黑" panose="020B0503020204020204" pitchFamily="34" charset="-122"/>
              <a:cs typeface="+mn-ea"/>
              <a:sym typeface="+mn-lt"/>
            </a:endParaRPr>
          </a:p>
        </p:txBody>
      </p:sp>
      <p:sp>
        <p:nvSpPr>
          <p:cNvPr id="80" name="TextBox 35"/>
          <p:cNvSpPr txBox="1">
            <a:spLocks noChangeArrowheads="1"/>
          </p:cNvSpPr>
          <p:nvPr/>
        </p:nvSpPr>
        <p:spPr bwMode="auto">
          <a:xfrm>
            <a:off x="911225" y="2681605"/>
            <a:ext cx="9943465" cy="3093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nchor="t">
            <a:no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indent="457200"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在前面的章节中已经学习了数据表的创建、数据类型、约束、字符集的设置，以及数据的基本增、删、改、查操作。但实际要求中，数据查询操作是最为常见的操作之一。例如，为数据表插入大量的数据，对数据进行筛选、分组、排序或限量。本章节将围绕</a:t>
            </a:r>
            <a:r>
              <a:rPr lang="en-US" altLang="zh-CN" sz="2000" dirty="0">
                <a:solidFill>
                  <a:srgbClr val="595959"/>
                </a:solidFill>
                <a:latin typeface="微软雅黑" panose="020B0503020204020204" pitchFamily="34" charset="-122"/>
                <a:ea typeface="微软雅黑" panose="020B0503020204020204" pitchFamily="34" charset="-122"/>
              </a:rPr>
              <a:t>MySQL</a:t>
            </a:r>
            <a:r>
              <a:rPr lang="zh-CN" altLang="en-US" sz="2000" dirty="0">
                <a:solidFill>
                  <a:srgbClr val="595959"/>
                </a:solidFill>
                <a:latin typeface="微软雅黑" panose="020B0503020204020204" pitchFamily="34" charset="-122"/>
                <a:ea typeface="微软雅黑" panose="020B0503020204020204" pitchFamily="34" charset="-122"/>
              </a:rPr>
              <a:t>中的数据查询操作进行详细解释。</a:t>
            </a:r>
            <a:endParaRPr lang="zh-CN" altLang="en-US" sz="2000" dirty="0">
              <a:solidFill>
                <a:srgbClr val="595959"/>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600" dirty="0">
                <a:solidFill>
                  <a:srgbClr val="595959"/>
                </a:solidFill>
                <a:latin typeface="微软雅黑" panose="020B0503020204020204" pitchFamily="34" charset="-122"/>
                <a:sym typeface="+mn-ea"/>
              </a:rPr>
              <a:t>mysql&gt; SELECT `</a:t>
            </a:r>
            <a:r>
              <a:rPr lang="zh-CN" altLang="en-US" sz="1600" dirty="0">
                <a:solidFill>
                  <a:srgbClr val="595959"/>
                </a:solidFill>
                <a:latin typeface="微软雅黑" panose="020B0503020204020204" pitchFamily="34" charset="-122"/>
                <a:sym typeface="+mn-ea"/>
              </a:rPr>
              <a:t>学号</a:t>
            </a: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姓名</a:t>
            </a: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总学分</a:t>
            </a: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备注</a:t>
            </a:r>
            <a:r>
              <a:rPr lang="en-US" altLang="zh-CN" sz="1600" dirty="0">
                <a:solidFill>
                  <a:srgbClr val="595959"/>
                </a:solidFill>
                <a:latin typeface="微软雅黑" panose="020B0503020204020204" pitchFamily="34" charset="-122"/>
                <a:sym typeface="+mn-ea"/>
              </a:rPr>
              <a:t>` FROM xs</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WHERE `</a:t>
            </a:r>
            <a:r>
              <a:rPr lang="zh-CN" altLang="en-US" sz="1600" dirty="0">
                <a:solidFill>
                  <a:srgbClr val="595959"/>
                </a:solidFill>
                <a:latin typeface="微软雅黑" panose="020B0503020204020204" pitchFamily="34" charset="-122"/>
                <a:sym typeface="+mn-ea"/>
              </a:rPr>
              <a:t>备注</a:t>
            </a:r>
            <a:r>
              <a:rPr lang="en-US" altLang="zh-CN" sz="1600" dirty="0">
                <a:solidFill>
                  <a:srgbClr val="595959"/>
                </a:solidFill>
                <a:latin typeface="微软雅黑" panose="020B0503020204020204" pitchFamily="34" charset="-122"/>
                <a:sym typeface="+mn-ea"/>
              </a:rPr>
              <a:t>` LIKE '%</a:t>
            </a:r>
            <a:r>
              <a:rPr lang="zh-CN" altLang="en-US" sz="1600" dirty="0">
                <a:solidFill>
                  <a:srgbClr val="595959"/>
                </a:solidFill>
                <a:latin typeface="微软雅黑" panose="020B0503020204020204" pitchFamily="34" charset="-122"/>
                <a:sym typeface="+mn-ea"/>
              </a:rPr>
              <a:t>提前修完</a:t>
            </a:r>
            <a:r>
              <a:rPr lang="en-US" altLang="zh-CN" sz="1600" dirty="0">
                <a:solidFill>
                  <a:srgbClr val="595959"/>
                </a:solidFill>
                <a:latin typeface="微软雅黑" panose="020B0503020204020204" pitchFamily="34" charset="-122"/>
                <a:sym typeface="+mn-ea"/>
              </a:rPr>
              <a:t>%' || `</a:t>
            </a:r>
            <a:r>
              <a:rPr lang="zh-CN" altLang="en-US" sz="1600" dirty="0">
                <a:solidFill>
                  <a:srgbClr val="595959"/>
                </a:solidFill>
                <a:latin typeface="微软雅黑" panose="020B0503020204020204" pitchFamily="34" charset="-122"/>
                <a:sym typeface="+mn-ea"/>
              </a:rPr>
              <a:t>总学分</a:t>
            </a:r>
            <a:r>
              <a:rPr lang="en-US" altLang="zh-CN" sz="1600" dirty="0">
                <a:solidFill>
                  <a:srgbClr val="595959"/>
                </a:solidFill>
                <a:latin typeface="微软雅黑" panose="020B0503020204020204" pitchFamily="34" charset="-122"/>
                <a:sym typeface="+mn-ea"/>
              </a:rPr>
              <a:t>` &lt; 50;</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学号</a:t>
            </a:r>
            <a:r>
              <a:rPr lang="en-US" altLang="zh-CN" sz="1600" dirty="0">
                <a:solidFill>
                  <a:srgbClr val="595959"/>
                </a:solidFill>
                <a:latin typeface="微软雅黑" panose="020B0503020204020204" pitchFamily="34" charset="-122"/>
                <a:sym typeface="+mn-ea"/>
              </a:rPr>
              <a:t>   | </a:t>
            </a:r>
            <a:r>
              <a:rPr lang="zh-CN" altLang="en-US" sz="1600" dirty="0">
                <a:solidFill>
                  <a:srgbClr val="595959"/>
                </a:solidFill>
                <a:latin typeface="微软雅黑" panose="020B0503020204020204" pitchFamily="34" charset="-122"/>
                <a:sym typeface="+mn-ea"/>
              </a:rPr>
              <a:t>姓名</a:t>
            </a:r>
            <a:r>
              <a:rPr lang="en-US" altLang="zh-CN" sz="1600" dirty="0">
                <a:solidFill>
                  <a:srgbClr val="595959"/>
                </a:solidFill>
                <a:latin typeface="微软雅黑" panose="020B0503020204020204" pitchFamily="34" charset="-122"/>
                <a:sym typeface="+mn-ea"/>
              </a:rPr>
              <a:t>   | </a:t>
            </a:r>
            <a:r>
              <a:rPr lang="zh-CN" altLang="en-US" sz="1600" dirty="0">
                <a:solidFill>
                  <a:srgbClr val="595959"/>
                </a:solidFill>
                <a:latin typeface="微软雅黑" panose="020B0503020204020204" pitchFamily="34" charset="-122"/>
                <a:sym typeface="+mn-ea"/>
              </a:rPr>
              <a:t>总学分</a:t>
            </a:r>
            <a:r>
              <a:rPr lang="en-US" altLang="zh-CN" sz="1600" dirty="0">
                <a:solidFill>
                  <a:srgbClr val="595959"/>
                </a:solidFill>
                <a:latin typeface="微软雅黑" panose="020B0503020204020204" pitchFamily="34" charset="-122"/>
                <a:sym typeface="+mn-ea"/>
              </a:rPr>
              <a:t> | </a:t>
            </a:r>
            <a:r>
              <a:rPr lang="zh-CN" altLang="en-US" sz="1600" dirty="0">
                <a:solidFill>
                  <a:srgbClr val="595959"/>
                </a:solidFill>
                <a:latin typeface="微软雅黑" panose="020B0503020204020204" pitchFamily="34" charset="-122"/>
                <a:sym typeface="+mn-ea"/>
              </a:rPr>
              <a:t>备注</a:t>
            </a:r>
            <a:r>
              <a:rPr lang="en-US" altLang="zh-CN" sz="1600" dirty="0">
                <a:solidFill>
                  <a:srgbClr val="595959"/>
                </a:solidFill>
                <a:latin typeface="微软雅黑" panose="020B0503020204020204" pitchFamily="34" charset="-122"/>
                <a:sym typeface="+mn-ea"/>
              </a:rPr>
              <a:t>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081107 | </a:t>
            </a:r>
            <a:r>
              <a:rPr lang="zh-CN" altLang="en-US" sz="1600" dirty="0">
                <a:solidFill>
                  <a:srgbClr val="595959"/>
                </a:solidFill>
                <a:latin typeface="微软雅黑" panose="020B0503020204020204" pitchFamily="34" charset="-122"/>
                <a:sym typeface="+mn-ea"/>
              </a:rPr>
              <a:t>李明</a:t>
            </a:r>
            <a:r>
              <a:rPr lang="en-US" altLang="zh-CN" sz="1600" dirty="0">
                <a:solidFill>
                  <a:srgbClr val="595959"/>
                </a:solidFill>
                <a:latin typeface="微软雅黑" panose="020B0503020204020204" pitchFamily="34" charset="-122"/>
                <a:sym typeface="+mn-ea"/>
              </a:rPr>
              <a:t>   |     54 | </a:t>
            </a:r>
            <a:r>
              <a:rPr lang="zh-CN" altLang="en-US" sz="1600" dirty="0">
                <a:solidFill>
                  <a:srgbClr val="595959"/>
                </a:solidFill>
                <a:latin typeface="微软雅黑" panose="020B0503020204020204" pitchFamily="34" charset="-122"/>
                <a:sym typeface="+mn-ea"/>
              </a:rPr>
              <a:t>提前修完《数据结构》，并获学分</a:t>
            </a:r>
            <a:r>
              <a:rPr lang="en-US" altLang="zh-CN" sz="1600" dirty="0">
                <a:solidFill>
                  <a:srgbClr val="595959"/>
                </a:solidFill>
                <a:latin typeface="微软雅黑" panose="020B0503020204020204" pitchFamily="34" charset="-122"/>
                <a:sym typeface="+mn-ea"/>
              </a:rPr>
              <a:t>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081108 | </a:t>
            </a:r>
            <a:r>
              <a:rPr lang="zh-CN" altLang="en-US" sz="1600" dirty="0">
                <a:solidFill>
                  <a:srgbClr val="595959"/>
                </a:solidFill>
                <a:latin typeface="微软雅黑" panose="020B0503020204020204" pitchFamily="34" charset="-122"/>
                <a:sym typeface="+mn-ea"/>
              </a:rPr>
              <a:t>林一帆</a:t>
            </a:r>
            <a:r>
              <a:rPr lang="en-US" altLang="zh-CN" sz="1600" dirty="0">
                <a:solidFill>
                  <a:srgbClr val="595959"/>
                </a:solidFill>
                <a:latin typeface="微软雅黑" panose="020B0503020204020204" pitchFamily="34" charset="-122"/>
                <a:sym typeface="+mn-ea"/>
              </a:rPr>
              <a:t> |     52 | </a:t>
            </a:r>
            <a:r>
              <a:rPr lang="zh-CN" altLang="en-US" sz="1600" dirty="0">
                <a:solidFill>
                  <a:srgbClr val="595959"/>
                </a:solidFill>
                <a:latin typeface="微软雅黑" panose="020B0503020204020204" pitchFamily="34" charset="-122"/>
                <a:sym typeface="+mn-ea"/>
              </a:rPr>
              <a:t>已提前修完一门课</a:t>
            </a:r>
            <a:r>
              <a:rPr lang="en-US" altLang="zh-CN" sz="1600" dirty="0">
                <a:solidFill>
                  <a:srgbClr val="595959"/>
                </a:solidFill>
                <a:latin typeface="微软雅黑" panose="020B0503020204020204" pitchFamily="34" charset="-122"/>
                <a:sym typeface="+mn-ea"/>
              </a:rPr>
              <a:t>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081221 | </a:t>
            </a:r>
            <a:r>
              <a:rPr lang="zh-CN" altLang="en-US" sz="1600" dirty="0">
                <a:solidFill>
                  <a:srgbClr val="595959"/>
                </a:solidFill>
                <a:latin typeface="微软雅黑" panose="020B0503020204020204" pitchFamily="34" charset="-122"/>
                <a:sym typeface="+mn-ea"/>
              </a:rPr>
              <a:t>刘燕敏</a:t>
            </a:r>
            <a:r>
              <a:rPr lang="en-US" altLang="zh-CN" sz="1600" dirty="0">
                <a:solidFill>
                  <a:srgbClr val="595959"/>
                </a:solidFill>
                <a:latin typeface="微软雅黑" panose="020B0503020204020204" pitchFamily="34" charset="-122"/>
                <a:sym typeface="+mn-ea"/>
              </a:rPr>
              <a:t> |     42 | NULL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13 rows in set</a:t>
            </a:r>
            <a:endParaRPr lang="en-US"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944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逻辑</a:t>
            </a:r>
            <a:r>
              <a:rPr lang="zh-CN" altLang="en-US" sz="2000" dirty="0">
                <a:solidFill>
                  <a:srgbClr val="1369B2"/>
                </a:solidFill>
                <a:latin typeface="微软雅黑" panose="020B0503020204020204" pitchFamily="34" charset="-122"/>
                <a:ea typeface="微软雅黑" panose="020B0503020204020204" pitchFamily="34" charset="-122"/>
              </a:rPr>
              <a:t>或</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逻辑</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600" dirty="0">
                <a:solidFill>
                  <a:srgbClr val="595959"/>
                </a:solidFill>
                <a:latin typeface="微软雅黑" panose="020B0503020204020204" pitchFamily="34" charset="-122"/>
                <a:sym typeface="+mn-ea"/>
              </a:rPr>
              <a:t>逻辑非的操作数仅有一个，当操作数为</a:t>
            </a:r>
            <a:r>
              <a:rPr lang="en-US" altLang="zh-CN" sz="1600" dirty="0">
                <a:solidFill>
                  <a:srgbClr val="595959"/>
                </a:solidFill>
                <a:latin typeface="微软雅黑" panose="020B0503020204020204" pitchFamily="34" charset="-122"/>
                <a:sym typeface="+mn-ea"/>
              </a:rPr>
              <a:t>0</a:t>
            </a:r>
            <a:r>
              <a:rPr lang="zh-CN" altLang="en-US" sz="1600" dirty="0">
                <a:solidFill>
                  <a:srgbClr val="595959"/>
                </a:solidFill>
                <a:latin typeface="微软雅黑" panose="020B0503020204020204" pitchFamily="34" charset="-122"/>
                <a:sym typeface="+mn-ea"/>
              </a:rPr>
              <a:t>（假）时，则运算结果为</a:t>
            </a:r>
            <a:r>
              <a:rPr lang="en-US" altLang="zh-CN" sz="1600" dirty="0">
                <a:solidFill>
                  <a:srgbClr val="595959"/>
                </a:solidFill>
                <a:latin typeface="微软雅黑" panose="020B0503020204020204" pitchFamily="34" charset="-122"/>
                <a:sym typeface="+mn-ea"/>
              </a:rPr>
              <a:t>1;</a:t>
            </a:r>
            <a:r>
              <a:rPr lang="zh-CN" altLang="en-US" sz="1600" dirty="0">
                <a:solidFill>
                  <a:srgbClr val="595959"/>
                </a:solidFill>
                <a:latin typeface="微软雅黑" panose="020B0503020204020204" pitchFamily="34" charset="-122"/>
                <a:sym typeface="+mn-ea"/>
              </a:rPr>
              <a:t>当操作数为</a:t>
            </a:r>
            <a:r>
              <a:rPr lang="en-US" altLang="zh-CN" sz="1600" dirty="0">
                <a:solidFill>
                  <a:srgbClr val="595959"/>
                </a:solidFill>
                <a:latin typeface="微软雅黑" panose="020B0503020204020204" pitchFamily="34" charset="-122"/>
                <a:sym typeface="+mn-ea"/>
              </a:rPr>
              <a:t>1</a:t>
            </a:r>
            <a:r>
              <a:rPr lang="zh-CN" altLang="en-US" sz="1600" dirty="0">
                <a:solidFill>
                  <a:srgbClr val="595959"/>
                </a:solidFill>
                <a:latin typeface="微软雅黑" panose="020B0503020204020204" pitchFamily="34" charset="-122"/>
                <a:sym typeface="+mn-ea"/>
              </a:rPr>
              <a:t>（真）时，则运算结果为</a:t>
            </a:r>
            <a:r>
              <a:rPr lang="en-US" altLang="zh-CN" sz="1600" dirty="0">
                <a:solidFill>
                  <a:srgbClr val="595959"/>
                </a:solidFill>
                <a:latin typeface="微软雅黑" panose="020B0503020204020204" pitchFamily="34" charset="-122"/>
                <a:sym typeface="+mn-ea"/>
              </a:rPr>
              <a:t>0;</a:t>
            </a:r>
            <a:r>
              <a:rPr lang="zh-CN" altLang="en-US" sz="1600" dirty="0">
                <a:solidFill>
                  <a:srgbClr val="595959"/>
                </a:solidFill>
                <a:latin typeface="微软雅黑" panose="020B0503020204020204" pitchFamily="34" charset="-122"/>
                <a:sym typeface="+mn-ea"/>
              </a:rPr>
              <a:t>当操作数为</a:t>
            </a:r>
            <a:r>
              <a:rPr lang="en-US" altLang="zh-CN" sz="1600" dirty="0">
                <a:solidFill>
                  <a:srgbClr val="595959"/>
                </a:solidFill>
                <a:latin typeface="微软雅黑" panose="020B0503020204020204" pitchFamily="34" charset="-122"/>
                <a:sym typeface="+mn-ea"/>
              </a:rPr>
              <a:t>NULL</a:t>
            </a:r>
            <a:r>
              <a:rPr lang="zh-CN" altLang="en-US" sz="1600" dirty="0">
                <a:solidFill>
                  <a:srgbClr val="595959"/>
                </a:solidFill>
                <a:latin typeface="微软雅黑" panose="020B0503020204020204" pitchFamily="34" charset="-122"/>
                <a:sym typeface="+mn-ea"/>
              </a:rPr>
              <a:t>时，运算结果为</a:t>
            </a:r>
            <a:r>
              <a:rPr lang="en-US" altLang="zh-CN" sz="1600" dirty="0">
                <a:solidFill>
                  <a:srgbClr val="595959"/>
                </a:solidFill>
                <a:latin typeface="微软雅黑" panose="020B0503020204020204" pitchFamily="34" charset="-122"/>
                <a:sym typeface="+mn-ea"/>
              </a:rPr>
              <a:t>NULL</a:t>
            </a:r>
            <a:r>
              <a:rPr lang="zh-CN" altLang="en-US" sz="1600" dirty="0">
                <a:solidFill>
                  <a:srgbClr val="595959"/>
                </a:solidFill>
                <a:latin typeface="微软雅黑" panose="020B0503020204020204" pitchFamily="34" charset="-122"/>
                <a:sym typeface="+mn-ea"/>
              </a:rPr>
              <a:t>。</a:t>
            </a:r>
            <a:endParaRPr lang="zh-CN" altLang="en-US"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mysql&gt; SELECT NOT 10, NOT 0, NOT NULL, NOT 0 + !0, !0 + !0;</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NOT 10 | NOT 0 | NOT NULL | NOT 0 + !0 | !0 + !0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0 |     1 | NULL     |          0 |       2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1 row in set</a:t>
            </a:r>
            <a:endParaRPr lang="en-US"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944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逻辑</a:t>
            </a:r>
            <a:r>
              <a:rPr lang="zh-CN" altLang="en-US" sz="2000" dirty="0">
                <a:solidFill>
                  <a:srgbClr val="1369B2"/>
                </a:solidFill>
                <a:latin typeface="微软雅黑" panose="020B0503020204020204" pitchFamily="34" charset="-122"/>
                <a:ea typeface="微软雅黑" panose="020B0503020204020204" pitchFamily="34" charset="-122"/>
              </a:rPr>
              <a:t>非</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逻辑</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600" dirty="0">
                <a:solidFill>
                  <a:srgbClr val="595959"/>
                </a:solidFill>
                <a:latin typeface="微软雅黑" panose="020B0503020204020204" pitchFamily="34" charset="-122"/>
                <a:sym typeface="+mn-ea"/>
              </a:rPr>
              <a:t>逻辑异或操作，表示两个操作数同时都为</a:t>
            </a:r>
            <a:r>
              <a:rPr lang="en-US" altLang="zh-CN" sz="1600" dirty="0">
                <a:solidFill>
                  <a:srgbClr val="595959"/>
                </a:solidFill>
                <a:latin typeface="微软雅黑" panose="020B0503020204020204" pitchFamily="34" charset="-122"/>
                <a:sym typeface="+mn-ea"/>
              </a:rPr>
              <a:t>1</a:t>
            </a:r>
            <a:r>
              <a:rPr lang="zh-CN" altLang="en-US" sz="1600" dirty="0">
                <a:solidFill>
                  <a:srgbClr val="595959"/>
                </a:solidFill>
                <a:latin typeface="微软雅黑" panose="020B0503020204020204" pitchFamily="34" charset="-122"/>
                <a:sym typeface="+mn-ea"/>
              </a:rPr>
              <a:t>或</a:t>
            </a:r>
            <a:r>
              <a:rPr lang="en-US" altLang="zh-CN" sz="1600" dirty="0">
                <a:solidFill>
                  <a:srgbClr val="595959"/>
                </a:solidFill>
                <a:latin typeface="微软雅黑" panose="020B0503020204020204" pitchFamily="34" charset="-122"/>
                <a:sym typeface="+mn-ea"/>
              </a:rPr>
              <a:t>0,</a:t>
            </a:r>
            <a:r>
              <a:rPr lang="zh-CN" altLang="en-US" sz="1600" dirty="0">
                <a:solidFill>
                  <a:srgbClr val="595959"/>
                </a:solidFill>
                <a:latin typeface="微软雅黑" panose="020B0503020204020204" pitchFamily="34" charset="-122"/>
                <a:sym typeface="+mn-ea"/>
              </a:rPr>
              <a:t>则结果为</a:t>
            </a:r>
            <a:r>
              <a:rPr lang="en-US" altLang="zh-CN" sz="1600" dirty="0">
                <a:solidFill>
                  <a:srgbClr val="595959"/>
                </a:solidFill>
                <a:latin typeface="微软雅黑" panose="020B0503020204020204" pitchFamily="34" charset="-122"/>
                <a:sym typeface="+mn-ea"/>
              </a:rPr>
              <a:t>0;</a:t>
            </a:r>
            <a:r>
              <a:rPr lang="zh-CN" altLang="en-US" sz="1600" dirty="0">
                <a:solidFill>
                  <a:srgbClr val="595959"/>
                </a:solidFill>
                <a:latin typeface="微软雅黑" panose="020B0503020204020204" pitchFamily="34" charset="-122"/>
                <a:sym typeface="+mn-ea"/>
              </a:rPr>
              <a:t>若两个操作数一个为</a:t>
            </a:r>
            <a:r>
              <a:rPr lang="en-US" altLang="zh-CN" sz="1600" dirty="0">
                <a:solidFill>
                  <a:srgbClr val="595959"/>
                </a:solidFill>
                <a:latin typeface="微软雅黑" panose="020B0503020204020204" pitchFamily="34" charset="-122"/>
                <a:sym typeface="+mn-ea"/>
              </a:rPr>
              <a:t>1</a:t>
            </a:r>
            <a:r>
              <a:rPr lang="zh-CN" altLang="en-US" sz="1600" dirty="0">
                <a:solidFill>
                  <a:srgbClr val="595959"/>
                </a:solidFill>
                <a:latin typeface="微软雅黑" panose="020B0503020204020204" pitchFamily="34" charset="-122"/>
                <a:sym typeface="+mn-ea"/>
              </a:rPr>
              <a:t>，一个为</a:t>
            </a:r>
            <a:r>
              <a:rPr lang="en-US" altLang="zh-CN" sz="1600" dirty="0">
                <a:solidFill>
                  <a:srgbClr val="595959"/>
                </a:solidFill>
                <a:latin typeface="微软雅黑" panose="020B0503020204020204" pitchFamily="34" charset="-122"/>
                <a:sym typeface="+mn-ea"/>
              </a:rPr>
              <a:t>0,</a:t>
            </a:r>
            <a:r>
              <a:rPr lang="zh-CN" altLang="en-US" sz="1600" dirty="0">
                <a:solidFill>
                  <a:srgbClr val="595959"/>
                </a:solidFill>
                <a:latin typeface="微软雅黑" panose="020B0503020204020204" pitchFamily="34" charset="-122"/>
                <a:sym typeface="+mn-ea"/>
              </a:rPr>
              <a:t>则结果为</a:t>
            </a:r>
            <a:r>
              <a:rPr lang="en-US" altLang="zh-CN" sz="1600" dirty="0">
                <a:solidFill>
                  <a:srgbClr val="595959"/>
                </a:solidFill>
                <a:latin typeface="微软雅黑" panose="020B0503020204020204" pitchFamily="34" charset="-122"/>
                <a:sym typeface="+mn-ea"/>
              </a:rPr>
              <a:t>1;</a:t>
            </a:r>
            <a:r>
              <a:rPr lang="zh-CN" altLang="en-US" sz="1600" dirty="0">
                <a:solidFill>
                  <a:srgbClr val="595959"/>
                </a:solidFill>
                <a:latin typeface="微软雅黑" panose="020B0503020204020204" pitchFamily="34" charset="-122"/>
                <a:sym typeface="+mn-ea"/>
              </a:rPr>
              <a:t>当操作数为</a:t>
            </a:r>
            <a:r>
              <a:rPr lang="en-US" altLang="zh-CN" sz="1600" dirty="0">
                <a:solidFill>
                  <a:srgbClr val="595959"/>
                </a:solidFill>
                <a:latin typeface="微软雅黑" panose="020B0503020204020204" pitchFamily="34" charset="-122"/>
                <a:sym typeface="+mn-ea"/>
              </a:rPr>
              <a:t>NULL</a:t>
            </a:r>
            <a:r>
              <a:rPr lang="zh-CN" altLang="en-US" sz="1600" dirty="0">
                <a:solidFill>
                  <a:srgbClr val="595959"/>
                </a:solidFill>
                <a:latin typeface="微软雅黑" panose="020B0503020204020204" pitchFamily="34" charset="-122"/>
                <a:sym typeface="+mn-ea"/>
              </a:rPr>
              <a:t>时，则结果为</a:t>
            </a:r>
            <a:r>
              <a:rPr lang="en-US" altLang="zh-CN" sz="1600" dirty="0">
                <a:solidFill>
                  <a:srgbClr val="595959"/>
                </a:solidFill>
                <a:latin typeface="微软雅黑" panose="020B0503020204020204" pitchFamily="34" charset="-122"/>
                <a:sym typeface="+mn-ea"/>
              </a:rPr>
              <a:t>NULL</a:t>
            </a:r>
            <a:r>
              <a:rPr lang="zh-CN" altLang="en-US" sz="1600" dirty="0">
                <a:solidFill>
                  <a:srgbClr val="595959"/>
                </a:solidFill>
                <a:latin typeface="微软雅黑" panose="020B0503020204020204" pitchFamily="34" charset="-122"/>
                <a:sym typeface="+mn-ea"/>
              </a:rPr>
              <a:t>。</a:t>
            </a:r>
            <a:endParaRPr lang="zh-CN" altLang="en-US"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mysql&gt; SELECT 1 XOR 2,0 XOR 0,0 XOR 2, NULL XOR 2;</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1 XOR 2 | 0 XOR 0 | 0 XOR 2 | NULL XOR 2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0 |       0 |       1 | NULL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1 row in set</a:t>
            </a:r>
            <a:endParaRPr lang="en-US"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逻辑异或</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逻辑</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赋值运算符</a:t>
            </a:r>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6.1.4</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4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赋值</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逻辑运算符也是</a:t>
              </a:r>
              <a:r>
                <a:rPr lang="en-US" altLang="zh-CN" sz="2000" dirty="0">
                  <a:solidFill>
                    <a:srgbClr val="595959"/>
                  </a:solidFill>
                  <a:latin typeface="微软雅黑" panose="020B0503020204020204" pitchFamily="34" charset="-122"/>
                  <a:ea typeface="微软雅黑" panose="020B0503020204020204" pitchFamily="34" charset="-122"/>
                </a:rPr>
                <a:t>MySQL</a:t>
              </a:r>
              <a:r>
                <a:rPr lang="zh-CN" altLang="en-US" sz="2000" dirty="0">
                  <a:solidFill>
                    <a:srgbClr val="595959"/>
                  </a:solidFill>
                  <a:latin typeface="微软雅黑" panose="020B0503020204020204" pitchFamily="34" charset="-122"/>
                  <a:ea typeface="微软雅黑" panose="020B0503020204020204" pitchFamily="34" charset="-122"/>
                </a:rPr>
                <a:t>常用运算符之一，通常应用在条件表达式中的逻辑判断，与比较运算符结合使用。</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en-US" altLang="zh-CN" sz="1600" dirty="0">
                <a:solidFill>
                  <a:srgbClr val="595959"/>
                </a:solidFill>
                <a:latin typeface="微软雅黑" panose="020B0503020204020204" pitchFamily="34" charset="-122"/>
                <a:sym typeface="+mn-ea"/>
              </a:rPr>
              <a:t>MySQL</a:t>
            </a:r>
            <a:r>
              <a:rPr lang="zh-CN" altLang="en-US" sz="1600" dirty="0">
                <a:solidFill>
                  <a:srgbClr val="595959"/>
                </a:solidFill>
                <a:latin typeface="微软雅黑" panose="020B0503020204020204" pitchFamily="34" charset="-122"/>
                <a:sym typeface="+mn-ea"/>
              </a:rPr>
              <a:t>中</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是一个比较特殊的运算符，既可以用于比较数据是否相等，又可以表示赋值。因此，</a:t>
            </a:r>
            <a:r>
              <a:rPr lang="en-US" altLang="zh-CN" sz="1600" dirty="0">
                <a:solidFill>
                  <a:srgbClr val="595959"/>
                </a:solidFill>
                <a:latin typeface="微软雅黑" panose="020B0503020204020204" pitchFamily="34" charset="-122"/>
                <a:sym typeface="+mn-ea"/>
              </a:rPr>
              <a:t>MySQL</a:t>
            </a:r>
            <a:r>
              <a:rPr lang="zh-CN" altLang="en-US" sz="1600" dirty="0">
                <a:solidFill>
                  <a:srgbClr val="595959"/>
                </a:solidFill>
                <a:latin typeface="微软雅黑" panose="020B0503020204020204" pitchFamily="34" charset="-122"/>
                <a:sym typeface="+mn-ea"/>
              </a:rPr>
              <a:t>为了避免系统分不清楚运算符</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表示赋值还是比较的含义，特意增加一个符号</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用于表示赋值运算。</a:t>
            </a:r>
            <a:endParaRPr lang="zh-CN" altLang="en-US"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mysql&gt; SELECT `</a:t>
            </a:r>
            <a:r>
              <a:rPr lang="zh-CN" altLang="en-US" sz="1600" dirty="0">
                <a:solidFill>
                  <a:srgbClr val="595959"/>
                </a:solidFill>
                <a:latin typeface="微软雅黑" panose="020B0503020204020204" pitchFamily="34" charset="-122"/>
                <a:sym typeface="+mn-ea"/>
              </a:rPr>
              <a:t>学号</a:t>
            </a: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姓名</a:t>
            </a: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总学分</a:t>
            </a:r>
            <a:r>
              <a:rPr lang="en-US" altLang="zh-CN" sz="1600" dirty="0">
                <a:solidFill>
                  <a:srgbClr val="595959"/>
                </a:solidFill>
                <a:latin typeface="微软雅黑" panose="020B0503020204020204" pitchFamily="34" charset="-122"/>
                <a:sym typeface="+mn-ea"/>
              </a:rPr>
              <a:t>` FROM xs</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-&gt; WHERE `</a:t>
            </a:r>
            <a:r>
              <a:rPr lang="zh-CN" altLang="en-US" sz="1600" dirty="0">
                <a:solidFill>
                  <a:srgbClr val="595959"/>
                </a:solidFill>
                <a:latin typeface="微软雅黑" panose="020B0503020204020204" pitchFamily="34" charset="-122"/>
                <a:sym typeface="+mn-ea"/>
              </a:rPr>
              <a:t>总学分</a:t>
            </a:r>
            <a:r>
              <a:rPr lang="en-US" altLang="zh-CN" sz="1600" dirty="0">
                <a:solidFill>
                  <a:srgbClr val="595959"/>
                </a:solidFill>
                <a:latin typeface="微软雅黑" panose="020B0503020204020204" pitchFamily="34" charset="-122"/>
                <a:sym typeface="+mn-ea"/>
              </a:rPr>
              <a:t>` = 54;</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学号</a:t>
            </a:r>
            <a:r>
              <a:rPr lang="en-US" altLang="zh-CN" sz="1600" dirty="0">
                <a:solidFill>
                  <a:srgbClr val="595959"/>
                </a:solidFill>
                <a:latin typeface="微软雅黑" panose="020B0503020204020204" pitchFamily="34" charset="-122"/>
                <a:sym typeface="+mn-ea"/>
              </a:rPr>
              <a:t>   | </a:t>
            </a:r>
            <a:r>
              <a:rPr lang="zh-CN" altLang="en-US" sz="1600" dirty="0">
                <a:solidFill>
                  <a:srgbClr val="595959"/>
                </a:solidFill>
                <a:latin typeface="微软雅黑" panose="020B0503020204020204" pitchFamily="34" charset="-122"/>
                <a:sym typeface="+mn-ea"/>
              </a:rPr>
              <a:t>姓名</a:t>
            </a:r>
            <a:r>
              <a:rPr lang="en-US" altLang="zh-CN" sz="1600" dirty="0">
                <a:solidFill>
                  <a:srgbClr val="595959"/>
                </a:solidFill>
                <a:latin typeface="微软雅黑" panose="020B0503020204020204" pitchFamily="34" charset="-122"/>
                <a:sym typeface="+mn-ea"/>
              </a:rPr>
              <a:t> | </a:t>
            </a:r>
            <a:r>
              <a:rPr lang="zh-CN" altLang="en-US" sz="1600" dirty="0">
                <a:solidFill>
                  <a:srgbClr val="595959"/>
                </a:solidFill>
                <a:latin typeface="微软雅黑" panose="020B0503020204020204" pitchFamily="34" charset="-122"/>
                <a:sym typeface="+mn-ea"/>
              </a:rPr>
              <a:t>总学分</a:t>
            </a:r>
            <a:r>
              <a:rPr lang="en-US" altLang="zh-CN" sz="1600" dirty="0">
                <a:solidFill>
                  <a:srgbClr val="595959"/>
                </a:solidFill>
                <a:latin typeface="微软雅黑" panose="020B0503020204020204" pitchFamily="34" charset="-122"/>
                <a:sym typeface="+mn-ea"/>
              </a:rPr>
              <a:t>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081107 | </a:t>
            </a:r>
            <a:r>
              <a:rPr lang="zh-CN" altLang="en-US" sz="1600" dirty="0">
                <a:solidFill>
                  <a:srgbClr val="595959"/>
                </a:solidFill>
                <a:latin typeface="微软雅黑" panose="020B0503020204020204" pitchFamily="34" charset="-122"/>
                <a:sym typeface="+mn-ea"/>
              </a:rPr>
              <a:t>李明</a:t>
            </a:r>
            <a:r>
              <a:rPr lang="en-US" altLang="zh-CN" sz="1600" dirty="0">
                <a:solidFill>
                  <a:srgbClr val="595959"/>
                </a:solidFill>
                <a:latin typeface="微软雅黑" panose="020B0503020204020204" pitchFamily="34" charset="-122"/>
                <a:sym typeface="+mn-ea"/>
              </a:rPr>
              <a:t> |     54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1 row in set</a:t>
            </a:r>
            <a:endParaRPr lang="en-US"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452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赋值运算符</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4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赋值</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位运算符</a:t>
            </a:r>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6.1.5</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5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位</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位运算符是针对二进制数的每一位进行运算的符号，运算的结果类型为</a:t>
              </a:r>
              <a:r>
                <a:rPr lang="en-US" altLang="zh-CN" sz="2000" dirty="0">
                  <a:solidFill>
                    <a:srgbClr val="595959"/>
                  </a:solidFill>
                  <a:latin typeface="微软雅黑" panose="020B0503020204020204" pitchFamily="34" charset="-122"/>
                  <a:ea typeface="微软雅黑" panose="020B0503020204020204" pitchFamily="34" charset="-122"/>
                </a:rPr>
                <a:t>BIGINT,</a:t>
              </a:r>
              <a:r>
                <a:rPr lang="zh-CN" altLang="en-US" sz="2000" dirty="0">
                  <a:solidFill>
                    <a:srgbClr val="595959"/>
                  </a:solidFill>
                  <a:latin typeface="微软雅黑" panose="020B0503020204020204" pitchFamily="34" charset="-122"/>
                  <a:ea typeface="微软雅黑" panose="020B0503020204020204" pitchFamily="34" charset="-122"/>
                </a:rPr>
                <a:t>最大范围可以是</a:t>
              </a:r>
              <a:r>
                <a:rPr lang="en-US" altLang="zh-CN" sz="2000" dirty="0">
                  <a:solidFill>
                    <a:srgbClr val="595959"/>
                  </a:solidFill>
                  <a:latin typeface="微软雅黑" panose="020B0503020204020204" pitchFamily="34" charset="-122"/>
                  <a:ea typeface="微软雅黑" panose="020B0503020204020204" pitchFamily="34" charset="-122"/>
                </a:rPr>
                <a:t>64</a:t>
              </a:r>
              <a:r>
                <a:rPr lang="zh-CN" altLang="en-US" sz="2000" dirty="0">
                  <a:solidFill>
                    <a:srgbClr val="595959"/>
                  </a:solidFill>
                  <a:latin typeface="微软雅黑" panose="020B0503020204020204" pitchFamily="34" charset="-122"/>
                  <a:ea typeface="微软雅黑" panose="020B0503020204020204" pitchFamily="34" charset="-122"/>
                </a:rPr>
                <a:t>位。</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位运算符</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5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位</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5" name="表格 4"/>
          <p:cNvGraphicFramePr/>
          <p:nvPr>
            <p:custDataLst>
              <p:tags r:id="rId2"/>
            </p:custDataLst>
          </p:nvPr>
        </p:nvGraphicFramePr>
        <p:xfrm>
          <a:off x="1480820" y="2545080"/>
          <a:ext cx="9486265" cy="3627120"/>
        </p:xfrm>
        <a:graphic>
          <a:graphicData uri="http://schemas.openxmlformats.org/drawingml/2006/table">
            <a:tbl>
              <a:tblPr/>
              <a:tblGrid>
                <a:gridCol w="1669415"/>
                <a:gridCol w="2499995"/>
                <a:gridCol w="3151505"/>
                <a:gridCol w="2165350"/>
              </a:tblGrid>
              <a:tr h="518160">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运算符</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描</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gridSpan="2">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示</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例</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hMerge="1">
                  <a:tcPr>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r>
              <a:tr h="518160">
                <a:tc>
                  <a:txBody>
                    <a:bodyPr/>
                    <a:p>
                      <a:pPr marL="0" indent="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&amp;</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按位与</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b'l</a:t>
                      </a:r>
                      <a:r>
                        <a:rPr lang="en-US" altLang="zh-CN" sz="1000">
                          <a:solidFill>
                            <a:srgbClr val="000000"/>
                          </a:solidFill>
                          <a:latin typeface="Times New Roman" panose="02020603050405020304"/>
                          <a:ea typeface="Times New Roman" panose="02020603050405020304"/>
                        </a:rPr>
                        <a:t>001'</a:t>
                      </a:r>
                      <a:r>
                        <a:rPr lang="en-US" altLang="zh-CN" sz="1000">
                          <a:solidFill>
                            <a:srgbClr val="000000"/>
                          </a:solidFill>
                          <a:latin typeface="Times New Roman" panose="02020603050405020304"/>
                          <a:ea typeface="Times New Roman" panose="02020603050405020304"/>
                        </a:rPr>
                        <a:t> </a:t>
                      </a:r>
                      <a:r>
                        <a:rPr lang="en-US" altLang="zh-CN" sz="1000">
                          <a:solidFill>
                            <a:srgbClr val="000000"/>
                          </a:solidFill>
                          <a:latin typeface="Times New Roman" panose="02020603050405020304"/>
                          <a:ea typeface="Times New Roman" panose="02020603050405020304"/>
                        </a:rPr>
                        <a:t>&amp; </a:t>
                      </a:r>
                      <a:r>
                        <a:rPr lang="en-US" altLang="zh-CN" sz="1000">
                          <a:solidFill>
                            <a:srgbClr val="000000"/>
                          </a:solidFill>
                          <a:latin typeface="Times New Roman" panose="02020603050405020304"/>
                          <a:ea typeface="Times New Roman" panose="02020603050405020304"/>
                        </a:rPr>
                        <a:t>b'l</a:t>
                      </a:r>
                      <a:r>
                        <a:rPr lang="en-US" altLang="zh-CN" sz="1000">
                          <a:solidFill>
                            <a:srgbClr val="000000"/>
                          </a:solidFill>
                          <a:latin typeface="Times New Roman" panose="02020603050405020304"/>
                          <a:ea typeface="Times New Roman" panose="02020603050405020304"/>
                        </a:rPr>
                        <a:t>0</a:t>
                      </a:r>
                      <a:r>
                        <a:rPr lang="en-US" altLang="zh-CN" sz="1000">
                          <a:solidFill>
                            <a:srgbClr val="000000"/>
                          </a:solidFill>
                          <a:latin typeface="Times New Roman" panose="02020603050405020304"/>
                          <a:ea typeface="Times New Roman" panose="02020603050405020304"/>
                        </a:rPr>
                        <a:t>ll'</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结果为</a:t>
                      </a:r>
                      <a:r>
                        <a:rPr lang="en-US" altLang="zh-CN" sz="1000">
                          <a:solidFill>
                            <a:srgbClr val="000000"/>
                          </a:solidFill>
                          <a:latin typeface="Times New Roman" panose="02020603050405020304"/>
                          <a:ea typeface="Times New Roman" panose="02020603050405020304"/>
                        </a:rPr>
                        <a:t>9</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518160">
                <a:tc>
                  <a:txBody>
                    <a:bodyPr/>
                    <a:p>
                      <a:pPr marL="0" indent="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按位或</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b'1001'</a:t>
                      </a:r>
                      <a:r>
                        <a:rPr lang="en-US" altLang="zh-CN"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 </a:t>
                      </a:r>
                      <a:r>
                        <a:rPr lang="en-US" altLang="zh-CN" sz="1000">
                          <a:solidFill>
                            <a:srgbClr val="000000"/>
                          </a:solidFill>
                          <a:latin typeface="Times New Roman" panose="02020603050405020304"/>
                          <a:ea typeface="Times New Roman" panose="02020603050405020304"/>
                        </a:rPr>
                        <a:t>b'1011</a:t>
                      </a:r>
                      <a:r>
                        <a:rPr lang="en-US" altLang="zh-CN" sz="1000">
                          <a:solidFill>
                            <a:srgbClr val="000000"/>
                          </a:solidFill>
                          <a:latin typeface="Times New Roman" panose="02020603050405020304"/>
                          <a:ea typeface="Times New Roman" panose="02020603050405020304"/>
                        </a:rPr>
                        <a:t>'</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结果为</a:t>
                      </a:r>
                      <a:r>
                        <a:rPr lang="en-US" altLang="zh-CN" sz="1000">
                          <a:solidFill>
                            <a:srgbClr val="000000"/>
                          </a:solidFill>
                          <a:latin typeface="Times New Roman" panose="02020603050405020304"/>
                          <a:ea typeface="Times New Roman" panose="02020603050405020304"/>
                        </a:rPr>
                        <a:t>11</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518160">
                <a:tc>
                  <a:txBody>
                    <a:bodyPr/>
                    <a:p>
                      <a:pPr marL="0" indent="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按位异或</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b</a:t>
                      </a:r>
                      <a:r>
                        <a:rPr lang="en-US" altLang="zh-CN"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l00</a:t>
                      </a:r>
                      <a:r>
                        <a:rPr lang="en-US" altLang="zh-CN" sz="1000">
                          <a:solidFill>
                            <a:srgbClr val="000000"/>
                          </a:solidFill>
                          <a:latin typeface="Times New Roman" panose="02020603050405020304"/>
                          <a:ea typeface="Times New Roman" panose="02020603050405020304"/>
                        </a:rPr>
                        <a:t>1'^</a:t>
                      </a:r>
                      <a:r>
                        <a:rPr lang="en-US" altLang="zh-CN" sz="1000">
                          <a:solidFill>
                            <a:srgbClr val="000000"/>
                          </a:solidFill>
                          <a:latin typeface="Times New Roman" panose="02020603050405020304"/>
                          <a:ea typeface="Times New Roman" panose="02020603050405020304"/>
                        </a:rPr>
                        <a:t> </a:t>
                      </a:r>
                      <a:r>
                        <a:rPr lang="en-US" altLang="zh-CN" sz="1000">
                          <a:solidFill>
                            <a:srgbClr val="000000"/>
                          </a:solidFill>
                          <a:latin typeface="Times New Roman" panose="02020603050405020304"/>
                          <a:ea typeface="Times New Roman" panose="02020603050405020304"/>
                        </a:rPr>
                        <a:t>b'1011'</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结果为</a:t>
                      </a:r>
                      <a:r>
                        <a:rPr lang="en-US" altLang="zh-CN" sz="1000">
                          <a:solidFill>
                            <a:srgbClr val="000000"/>
                          </a:solidFill>
                          <a:latin typeface="Times New Roman" panose="02020603050405020304"/>
                          <a:ea typeface="Times New Roman" panose="02020603050405020304"/>
                        </a:rPr>
                        <a:t>2</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518160">
                <a:tc>
                  <a:txBody>
                    <a:bodyPr/>
                    <a:p>
                      <a:pPr marL="0" indent="0" algn="ctr">
                        <a:spcBef>
                          <a:spcPct val="0"/>
                        </a:spcBef>
                        <a:spcAft>
                          <a:spcPct val="0"/>
                        </a:spcAft>
                      </a:pPr>
                      <a:r>
                        <a:rPr lang="en-US" altLang="zh-CN" sz="1000">
                          <a:solidFill>
                            <a:srgbClr val="000000"/>
                          </a:solidFill>
                          <a:latin typeface="Times New Roman" panose="02020603050405020304"/>
                          <a:ea typeface="Times New Roman" panose="02020603050405020304"/>
                        </a:rPr>
                        <a:t>&lt;&lt;</a:t>
                      </a:r>
                      <a:endParaRPr lang="en-US" altLang="zh-CN" sz="1000">
                        <a:solidFill>
                          <a:srgbClr val="000000"/>
                        </a:solidFill>
                        <a:latin typeface="Times New Roman" panose="02020603050405020304"/>
                        <a:ea typeface="Times New Roman" panose="02020603050405020304"/>
                      </a:endParaRPr>
                    </a:p>
                  </a:txBody>
                  <a:tcPr marL="6350" marR="6350" marT="0" marB="0" anchor="t"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按位左移</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b</a:t>
                      </a:r>
                      <a:r>
                        <a:rPr lang="en-US" altLang="zh-CN"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100</a:t>
                      </a:r>
                      <a:r>
                        <a:rPr lang="en-US" altLang="zh-CN" sz="1000">
                          <a:solidFill>
                            <a:srgbClr val="000000"/>
                          </a:solidFill>
                          <a:latin typeface="Times New Roman" panose="02020603050405020304"/>
                          <a:ea typeface="Times New Roman" panose="02020603050405020304"/>
                        </a:rPr>
                        <a:t>1'</a:t>
                      </a:r>
                      <a:r>
                        <a:rPr lang="en-US" altLang="zh-CN" sz="1000">
                          <a:solidFill>
                            <a:srgbClr val="000000"/>
                          </a:solidFill>
                          <a:latin typeface="Times New Roman" panose="02020603050405020304"/>
                          <a:ea typeface="Times New Roman" panose="02020603050405020304"/>
                        </a:rPr>
                        <a:t>&lt;&lt;2</a:t>
                      </a: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结果为</a:t>
                      </a:r>
                      <a:r>
                        <a:rPr lang="en-US" altLang="zh-CN" sz="1000">
                          <a:solidFill>
                            <a:srgbClr val="000000"/>
                          </a:solidFill>
                          <a:latin typeface="Times New Roman" panose="02020603050405020304"/>
                          <a:ea typeface="Times New Roman" panose="02020603050405020304"/>
                        </a:rPr>
                        <a:t>36</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518160">
                <a:tc>
                  <a:txBody>
                    <a:bodyPr/>
                    <a:p>
                      <a:pPr marL="0" indent="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&gt;&gt;</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按位右移</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b'100</a:t>
                      </a:r>
                      <a:r>
                        <a:rPr lang="en-US" altLang="zh-CN" sz="1000">
                          <a:solidFill>
                            <a:srgbClr val="000000"/>
                          </a:solidFill>
                          <a:latin typeface="Times New Roman" panose="02020603050405020304"/>
                          <a:ea typeface="Times New Roman" panose="02020603050405020304"/>
                        </a:rPr>
                        <a:t>1'</a:t>
                      </a:r>
                      <a:r>
                        <a:rPr lang="en-US" altLang="zh-CN" sz="1000">
                          <a:solidFill>
                            <a:srgbClr val="000000"/>
                          </a:solidFill>
                          <a:latin typeface="Times New Roman" panose="02020603050405020304"/>
                          <a:ea typeface="Times New Roman" panose="02020603050405020304"/>
                        </a:rPr>
                        <a:t>&gt;&gt;2</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结果为</a:t>
                      </a:r>
                      <a:r>
                        <a:rPr lang="en-US" altLang="zh-CN" sz="1000">
                          <a:solidFill>
                            <a:srgbClr val="000000"/>
                          </a:solidFill>
                          <a:latin typeface="Times New Roman" panose="02020603050405020304"/>
                          <a:ea typeface="Times New Roman" panose="02020603050405020304"/>
                        </a:rPr>
                        <a:t>2</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518160">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按位取反</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a:t>
                      </a:r>
                      <a:r>
                        <a:rPr lang="zh-CN" sz="900">
                          <a:solidFill>
                            <a:srgbClr val="000000"/>
                          </a:solidFill>
                          <a:latin typeface="宋体" panose="02010600030101010101" pitchFamily="2" charset="-122"/>
                          <a:ea typeface="宋体" panose="02010600030101010101" pitchFamily="2" charset="-122"/>
                        </a:rPr>
                        <a:t>〜</a:t>
                      </a:r>
                      <a:r>
                        <a:rPr lang="en-US" altLang="zh-CN" sz="1000">
                          <a:solidFill>
                            <a:srgbClr val="000000"/>
                          </a:solidFill>
                          <a:latin typeface="Times New Roman" panose="02020603050405020304"/>
                          <a:ea typeface="Times New Roman" panose="02020603050405020304"/>
                        </a:rPr>
                        <a:t>b'</a:t>
                      </a:r>
                      <a:r>
                        <a:rPr lang="en-US" altLang="zh-CN" sz="1000">
                          <a:solidFill>
                            <a:srgbClr val="000000"/>
                          </a:solidFill>
                          <a:latin typeface="Times New Roman" panose="02020603050405020304"/>
                          <a:ea typeface="Times New Roman" panose="02020603050405020304"/>
                        </a:rPr>
                        <a:t>1001 &amp; b'l</a:t>
                      </a:r>
                      <a:r>
                        <a:rPr lang="en-US" altLang="zh-CN" sz="1000">
                          <a:solidFill>
                            <a:srgbClr val="000000"/>
                          </a:solidFill>
                          <a:latin typeface="Times New Roman" panose="02020603050405020304"/>
                          <a:ea typeface="Times New Roman" panose="02020603050405020304"/>
                        </a:rPr>
                        <a:t>011'</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结果为</a:t>
                      </a:r>
                      <a:r>
                        <a:rPr lang="en-US" altLang="zh-CN" sz="1000">
                          <a:solidFill>
                            <a:srgbClr val="000000"/>
                          </a:solidFill>
                          <a:latin typeface="Times New Roman" panose="02020603050405020304"/>
                          <a:ea typeface="Times New Roman" panose="02020603050405020304"/>
                        </a:rPr>
                        <a:t>2</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452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位运算</a:t>
            </a:r>
            <a:r>
              <a:rPr lang="zh-CN" altLang="en-US" sz="2000" dirty="0">
                <a:solidFill>
                  <a:srgbClr val="1369B2"/>
                </a:solidFill>
                <a:latin typeface="微软雅黑" panose="020B0503020204020204" pitchFamily="34" charset="-122"/>
                <a:ea typeface="微软雅黑" panose="020B0503020204020204" pitchFamily="34" charset="-122"/>
              </a:rPr>
              <a:t>函数</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5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位</a:t>
            </a:r>
            <a:r>
              <a:rPr sz="2400" b="1" dirty="0">
                <a:solidFill>
                  <a:srgbClr val="595959"/>
                </a:solidFill>
                <a:latin typeface="微软雅黑" panose="020B0503020204020204" pitchFamily="34" charset="-122"/>
                <a:ea typeface="微软雅黑" panose="020B0503020204020204" pitchFamily="34" charset="-122"/>
                <a:cs typeface="+mn-ea"/>
                <a:sym typeface="+mn-lt"/>
              </a:rPr>
              <a:t>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6" name="表格 5"/>
          <p:cNvGraphicFramePr/>
          <p:nvPr>
            <p:custDataLst>
              <p:tags r:id="rId2"/>
            </p:custDataLst>
          </p:nvPr>
        </p:nvGraphicFramePr>
        <p:xfrm>
          <a:off x="1324610" y="2637790"/>
          <a:ext cx="9316720" cy="3541395"/>
        </p:xfrm>
        <a:graphic>
          <a:graphicData uri="http://schemas.openxmlformats.org/drawingml/2006/table">
            <a:tbl>
              <a:tblPr/>
              <a:tblGrid>
                <a:gridCol w="2067560"/>
                <a:gridCol w="3493135"/>
                <a:gridCol w="3756025"/>
              </a:tblGrid>
              <a:tr h="563880">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函</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描</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述</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示</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例</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730250">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BIT_COUNT(N)</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285"/>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返回在参数</a:t>
                      </a:r>
                      <a:r>
                        <a:rPr lang="en-US" altLang="zh-CN" sz="900">
                          <a:solidFill>
                            <a:srgbClr val="000000"/>
                          </a:solidFill>
                          <a:latin typeface="Times New Roman" panose="02020603050405020304"/>
                          <a:ea typeface="Times New Roman" panose="02020603050405020304"/>
                        </a:rPr>
                        <a:t>N</a:t>
                      </a:r>
                      <a:r>
                        <a:rPr lang="zh-CN" sz="900">
                          <a:solidFill>
                            <a:srgbClr val="000000"/>
                          </a:solidFill>
                          <a:latin typeface="宋体" panose="02010600030101010101" pitchFamily="2" charset="-122"/>
                          <a:ea typeface="宋体" panose="02010600030101010101" pitchFamily="2" charset="-122"/>
                        </a:rPr>
                        <a:t>中设置的比特位</a:t>
                      </a:r>
                      <a:r>
                        <a:rPr lang="en-US" altLang="zh-CN" sz="900">
                          <a:solidFill>
                            <a:srgbClr val="000000"/>
                          </a:solidFill>
                          <a:latin typeface="宋体" panose="02010600030101010101" pitchFamily="2" charset="-122"/>
                          <a:ea typeface="宋体" panose="02010600030101010101" pitchFamily="2" charset="-122"/>
                        </a:rPr>
                        <a:t>(</a:t>
                      </a:r>
                      <a:r>
                        <a:rPr lang="zh-CN" altLang="en-US" sz="900">
                          <a:solidFill>
                            <a:srgbClr val="000000"/>
                          </a:solidFill>
                          <a:latin typeface="宋体" panose="02010600030101010101" pitchFamily="2" charset="-122"/>
                          <a:ea typeface="宋体" panose="02010600030101010101" pitchFamily="2" charset="-122"/>
                        </a:rPr>
                        <a:t>二进 制位为</a:t>
                      </a:r>
                      <a:r>
                        <a:rPr lang="en-US" altLang="zh-CN" sz="900">
                          <a:solidFill>
                            <a:srgbClr val="000000"/>
                          </a:solidFill>
                          <a:latin typeface="Times New Roman" panose="02020603050405020304"/>
                          <a:ea typeface="Times New Roman" panose="02020603050405020304"/>
                        </a:rPr>
                        <a:t>1)</a:t>
                      </a:r>
                      <a:r>
                        <a:rPr lang="zh-CN" sz="900">
                          <a:solidFill>
                            <a:srgbClr val="000000"/>
                          </a:solidFill>
                          <a:latin typeface="宋体" panose="02010600030101010101" pitchFamily="2" charset="-122"/>
                          <a:ea typeface="宋体" panose="02010600030101010101" pitchFamily="2" charset="-122"/>
                        </a:rPr>
                        <a:t>的数量</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285"/>
                        </a:lnSpc>
                        <a:spcBef>
                          <a:spcPct val="0"/>
                        </a:spcBef>
                        <a:spcAft>
                          <a:spcPct val="0"/>
                        </a:spcAft>
                      </a:pPr>
                      <a:r>
                        <a:rPr lang="en-US" altLang="zh-CN" sz="900">
                          <a:solidFill>
                            <a:srgbClr val="000000"/>
                          </a:solidFill>
                          <a:latin typeface="Times New Roman" panose="02020603050405020304"/>
                          <a:ea typeface="Times New Roman" panose="02020603050405020304"/>
                        </a:rPr>
                        <a:t>SELECT BIT_COUNT(b'1011,)</a:t>
                      </a:r>
                      <a:r>
                        <a:rPr lang="zh-CN" sz="900">
                          <a:solidFill>
                            <a:srgbClr val="000000"/>
                          </a:solidFill>
                          <a:latin typeface="宋体" panose="02010600030101010101" pitchFamily="2" charset="-122"/>
                          <a:ea typeface="宋体" panose="02010600030101010101" pitchFamily="2" charset="-122"/>
                        </a:rPr>
                        <a:t>；</a:t>
                      </a:r>
                      <a:r>
                        <a:rPr lang="zh-CN" sz="900">
                          <a:solidFill>
                            <a:srgbClr val="000000"/>
                          </a:solidFill>
                          <a:latin typeface="宋体" panose="02010600030101010101" pitchFamily="2" charset="-122"/>
                          <a:ea typeface="宋体" panose="02010600030101010101" pitchFamily="2" charset="-122"/>
                        </a:rPr>
                        <a:t>结果</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为</a:t>
                      </a:r>
                      <a:r>
                        <a:rPr lang="en-US" altLang="zh-CN" sz="900">
                          <a:solidFill>
                            <a:srgbClr val="000000"/>
                          </a:solidFill>
                          <a:latin typeface="Times New Roman" panose="02020603050405020304"/>
                          <a:ea typeface="Times New Roman" panose="02020603050405020304"/>
                        </a:rPr>
                        <a:t>3</a:t>
                      </a:r>
                      <a:endParaRPr lang="en-US" altLang="zh-CN" sz="900">
                        <a:solidFill>
                          <a:srgbClr val="000000"/>
                        </a:solidFill>
                        <a:latin typeface="Times New Roman" panose="02020603050405020304"/>
                        <a:ea typeface="Times New Roman" panose="02020603050405020304"/>
                      </a:endParaRPr>
                    </a:p>
                  </a:txBody>
                  <a:tcPr marL="6350" marR="6350" marT="0" marB="0" anchor="t"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772795">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BIT_ AND(</a:t>
                      </a:r>
                      <a:r>
                        <a:rPr lang="en-US" altLang="zh-CN" sz="900">
                          <a:solidFill>
                            <a:srgbClr val="000000"/>
                          </a:solidFill>
                          <a:latin typeface="Times New Roman" panose="02020603050405020304"/>
                          <a:ea typeface="Times New Roman" panose="02020603050405020304"/>
                        </a:rPr>
                        <a:t>)</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按位返回与的结果</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360"/>
                        </a:lnSpc>
                        <a:spcBef>
                          <a:spcPct val="0"/>
                        </a:spcBef>
                        <a:spcAft>
                          <a:spcPct val="0"/>
                        </a:spcAft>
                      </a:pPr>
                      <a:r>
                        <a:rPr lang="en-US" altLang="zh-CN" sz="900">
                          <a:solidFill>
                            <a:srgbClr val="000000"/>
                          </a:solidFill>
                          <a:latin typeface="Times New Roman" panose="02020603050405020304"/>
                          <a:ea typeface="Times New Roman" panose="02020603050405020304"/>
                        </a:rPr>
                        <a:t>SELECT BIT_AND(bl) FROM btable</a:t>
                      </a:r>
                      <a:r>
                        <a:rPr lang="zh-CN" sz="900">
                          <a:solidFill>
                            <a:srgbClr val="000000"/>
                          </a:solidFill>
                          <a:latin typeface="宋体" panose="02010600030101010101" pitchFamily="2" charset="-122"/>
                          <a:ea typeface="宋体" panose="02010600030101010101" pitchFamily="2" charset="-122"/>
                        </a:rPr>
                        <a:t>；</a:t>
                      </a:r>
                      <a:r>
                        <a:rPr lang="zh-CN" altLang="en-US" sz="900">
                          <a:solidFill>
                            <a:srgbClr val="000000"/>
                          </a:solidFill>
                          <a:latin typeface="Times New Roman" panose="02020603050405020304"/>
                          <a:ea typeface="Times New Roman" panose="02020603050405020304"/>
                        </a:rPr>
                        <a:t> </a:t>
                      </a:r>
                      <a:r>
                        <a:rPr lang="zh-CN" sz="900">
                          <a:solidFill>
                            <a:srgbClr val="000000"/>
                          </a:solidFill>
                          <a:latin typeface="宋体" panose="02010600030101010101" pitchFamily="2" charset="-122"/>
                          <a:ea typeface="宋体" panose="02010600030101010101" pitchFamily="2" charset="-122"/>
                        </a:rPr>
                        <a:t>结果为</a:t>
                      </a:r>
                      <a:r>
                        <a:rPr lang="en-US" altLang="zh-CN" sz="900">
                          <a:solidFill>
                            <a:srgbClr val="000000"/>
                          </a:solidFill>
                          <a:latin typeface="Times New Roman" panose="02020603050405020304"/>
                          <a:ea typeface="Times New Roman" panose="02020603050405020304"/>
                        </a:rPr>
                        <a:t>0</a:t>
                      </a:r>
                      <a:endParaRPr lang="en-US" altLang="zh-CN" sz="900">
                        <a:solidFill>
                          <a:srgbClr val="000000"/>
                        </a:solidFill>
                        <a:latin typeface="Times New Roman" panose="02020603050405020304"/>
                        <a:ea typeface="Times New Roman" panose="02020603050405020304"/>
                      </a:endParaRPr>
                    </a:p>
                  </a:txBody>
                  <a:tcPr marL="6350" marR="6350" marT="0" marB="0" anchor="t"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730250">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BIT_OR()</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按位返回或的结果</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285"/>
                        </a:lnSpc>
                        <a:spcBef>
                          <a:spcPct val="0"/>
                        </a:spcBef>
                        <a:spcAft>
                          <a:spcPct val="0"/>
                        </a:spcAft>
                      </a:pPr>
                      <a:r>
                        <a:rPr lang="en-US" altLang="zh-CN" sz="900">
                          <a:solidFill>
                            <a:srgbClr val="000000"/>
                          </a:solidFill>
                          <a:latin typeface="Times New Roman" panose="02020603050405020304"/>
                          <a:ea typeface="Times New Roman" panose="02020603050405020304"/>
                        </a:rPr>
                        <a:t>SELECT BIT_OR(bl) FROM btable</a:t>
                      </a:r>
                      <a:r>
                        <a:rPr lang="zh-CN" sz="900">
                          <a:solidFill>
                            <a:srgbClr val="000000"/>
                          </a:solidFill>
                          <a:latin typeface="宋体" panose="02010600030101010101" pitchFamily="2" charset="-122"/>
                          <a:ea typeface="宋体" panose="02010600030101010101" pitchFamily="2" charset="-122"/>
                        </a:rPr>
                        <a:t>；</a:t>
                      </a:r>
                      <a:r>
                        <a:rPr lang="zh-CN" sz="900">
                          <a:solidFill>
                            <a:srgbClr val="000000"/>
                          </a:solidFill>
                          <a:latin typeface="宋体" panose="02010600030101010101" pitchFamily="2" charset="-122"/>
                          <a:ea typeface="宋体" panose="02010600030101010101" pitchFamily="2" charset="-122"/>
                        </a:rPr>
                        <a:t>结</a:t>
                      </a:r>
                      <a:r>
                        <a:rPr lang="zh-CN" altLang="en-US" sz="900">
                          <a:solidFill>
                            <a:srgbClr val="000000"/>
                          </a:solidFill>
                          <a:latin typeface="宋体" panose="02010600030101010101" pitchFamily="2" charset="-122"/>
                          <a:ea typeface="宋体" panose="02010600030101010101" pitchFamily="2" charset="-122"/>
                        </a:rPr>
                        <a:t> </a:t>
                      </a:r>
                      <a:r>
                        <a:rPr lang="zh-CN" sz="900">
                          <a:solidFill>
                            <a:srgbClr val="000000"/>
                          </a:solidFill>
                          <a:latin typeface="宋体" panose="02010600030101010101" pitchFamily="2" charset="-122"/>
                          <a:ea typeface="宋体" panose="02010600030101010101" pitchFamily="2" charset="-122"/>
                        </a:rPr>
                        <a:t>果为</a:t>
                      </a:r>
                      <a:r>
                        <a:rPr lang="en-US" altLang="zh-CN" sz="900">
                          <a:solidFill>
                            <a:srgbClr val="000000"/>
                          </a:solidFill>
                          <a:latin typeface="Times New Roman" panose="02020603050405020304"/>
                          <a:ea typeface="Times New Roman" panose="02020603050405020304"/>
                        </a:rPr>
                        <a:t>7</a:t>
                      </a:r>
                      <a:endParaRPr lang="en-US" altLang="zh-CN" sz="900">
                        <a:solidFill>
                          <a:srgbClr val="000000"/>
                        </a:solidFill>
                        <a:latin typeface="Times New Roman" panose="02020603050405020304"/>
                        <a:ea typeface="Times New Roman" panose="02020603050405020304"/>
                      </a:endParaRPr>
                    </a:p>
                  </a:txBody>
                  <a:tcPr marL="6350" marR="6350" marT="0" marB="0" anchor="t"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744220">
                <a:tc>
                  <a:txBody>
                    <a:bodyPr/>
                    <a:p>
                      <a:pPr marL="0" indent="0" algn="l">
                        <a:lnSpc>
                          <a:spcPct val="140000"/>
                        </a:lnSpc>
                        <a:spcBef>
                          <a:spcPct val="0"/>
                        </a:spcBef>
                        <a:spcAft>
                          <a:spcPct val="0"/>
                        </a:spcAft>
                      </a:pPr>
                      <a:r>
                        <a:rPr lang="en-US" altLang="zh-CN" sz="900">
                          <a:solidFill>
                            <a:srgbClr val="000000"/>
                          </a:solidFill>
                          <a:latin typeface="Times New Roman" panose="02020603050405020304"/>
                          <a:ea typeface="Times New Roman" panose="02020603050405020304"/>
                        </a:rPr>
                        <a:t>BIT_XOR()</a:t>
                      </a:r>
                      <a:endParaRPr lang="en-US" altLang="zh-CN" sz="9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ct val="140000"/>
                        </a:lnSpc>
                        <a:spcBef>
                          <a:spcPct val="0"/>
                        </a:spcBef>
                        <a:spcAft>
                          <a:spcPct val="0"/>
                        </a:spcAft>
                      </a:pPr>
                      <a:r>
                        <a:rPr lang="zh-CN" sz="900">
                          <a:solidFill>
                            <a:srgbClr val="000000"/>
                          </a:solidFill>
                          <a:latin typeface="宋体" panose="02010600030101010101" pitchFamily="2" charset="-122"/>
                          <a:ea typeface="宋体" panose="02010600030101010101" pitchFamily="2" charset="-122"/>
                        </a:rPr>
                        <a:t>按位返回异或的结果</a:t>
                      </a:r>
                      <a:endParaRPr lang="zh-CN" sz="9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l">
                        <a:lnSpc>
                          <a:spcPts val="1310"/>
                        </a:lnSpc>
                        <a:spcBef>
                          <a:spcPct val="0"/>
                        </a:spcBef>
                        <a:spcAft>
                          <a:spcPct val="0"/>
                        </a:spcAft>
                      </a:pPr>
                      <a:r>
                        <a:rPr lang="en-US" altLang="zh-CN" sz="900">
                          <a:solidFill>
                            <a:srgbClr val="000000"/>
                          </a:solidFill>
                          <a:latin typeface="Times New Roman" panose="02020603050405020304"/>
                          <a:ea typeface="Times New Roman" panose="02020603050405020304"/>
                        </a:rPr>
                        <a:t>SELECT BIT_X()R(bl) FROM btable? </a:t>
                      </a:r>
                      <a:r>
                        <a:rPr lang="zh-CN" sz="900">
                          <a:solidFill>
                            <a:srgbClr val="000000"/>
                          </a:solidFill>
                          <a:latin typeface="宋体" panose="02010600030101010101" pitchFamily="2" charset="-122"/>
                          <a:ea typeface="宋体" panose="02010600030101010101" pitchFamily="2" charset="-122"/>
                        </a:rPr>
                        <a:t>结果为</a:t>
                      </a:r>
                      <a:r>
                        <a:rPr lang="en-US" altLang="zh-CN" sz="900">
                          <a:solidFill>
                            <a:srgbClr val="000000"/>
                          </a:solidFill>
                          <a:latin typeface="Times New Roman" panose="02020603050405020304"/>
                          <a:ea typeface="Times New Roman" panose="02020603050405020304"/>
                        </a:rPr>
                        <a:t>5</a:t>
                      </a:r>
                      <a:endParaRPr lang="en-US" altLang="zh-CN" sz="900">
                        <a:solidFill>
                          <a:srgbClr val="000000"/>
                        </a:solidFill>
                        <a:latin typeface="Times New Roman" panose="02020603050405020304"/>
                        <a:ea typeface="Times New Roman" panose="02020603050405020304"/>
                      </a:endParaRPr>
                    </a:p>
                  </a:txBody>
                  <a:tcPr marL="6350" marR="6350" marT="0" marB="0" anchor="t"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837863" y="572758"/>
            <a:ext cx="3007988" cy="662532"/>
          </a:xfrm>
          <a:prstGeom prst="rect">
            <a:avLst/>
          </a:prstGeom>
        </p:spPr>
        <p:txBody>
          <a:bodyPr lIns="121917" tIns="60958" rIns="121917" bIns="60958"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b="1" dirty="0">
                <a:solidFill>
                  <a:srgbClr val="1369B2"/>
                </a:solidFill>
                <a:latin typeface="微软雅黑" panose="020B0503020204020204" pitchFamily="34" charset="-122"/>
                <a:ea typeface="微软雅黑" panose="020B0503020204020204" pitchFamily="34" charset="-122"/>
                <a:cs typeface="+mn-ea"/>
                <a:sym typeface="+mn-lt"/>
              </a:rPr>
              <a:t>目录</a:t>
            </a:r>
            <a:r>
              <a:rPr lang="en-US" altLang="zh-CN" b="1" dirty="0">
                <a:solidFill>
                  <a:srgbClr val="1369B2"/>
                </a:solidFill>
                <a:latin typeface="微软雅黑" panose="020B0503020204020204" pitchFamily="34" charset="-122"/>
                <a:ea typeface="微软雅黑" panose="020B0503020204020204" pitchFamily="34" charset="-122"/>
                <a:cs typeface="+mn-ea"/>
                <a:sym typeface="+mn-lt"/>
              </a:rPr>
              <a:t>/</a:t>
            </a:r>
            <a:r>
              <a:rPr lang="en-US" altLang="zh-CN" sz="2400" dirty="0">
                <a:solidFill>
                  <a:srgbClr val="1369B2"/>
                </a:solidFill>
                <a:latin typeface="微软雅黑" panose="020B0503020204020204" pitchFamily="34" charset="-122"/>
                <a:ea typeface="微软雅黑" panose="020B0503020204020204" pitchFamily="34" charset="-122"/>
                <a:cs typeface="+mn-ea"/>
                <a:sym typeface="+mn-lt"/>
              </a:rPr>
              <a:t>Contents</a:t>
            </a:r>
            <a:endParaRPr lang="en-GB" sz="2400" dirty="0">
              <a:solidFill>
                <a:srgbClr val="1369B2"/>
              </a:solidFill>
              <a:latin typeface="微软雅黑" panose="020B0503020204020204" pitchFamily="34" charset="-122"/>
              <a:ea typeface="微软雅黑" panose="020B0503020204020204" pitchFamily="34" charset="-122"/>
              <a:cs typeface="+mn-ea"/>
              <a:sym typeface="+mn-lt"/>
            </a:endParaRPr>
          </a:p>
        </p:txBody>
      </p:sp>
      <p:grpSp>
        <p:nvGrpSpPr>
          <p:cNvPr id="45" name="组合 44"/>
          <p:cNvGrpSpPr/>
          <p:nvPr>
            <p:custDataLst>
              <p:tags r:id="rId1"/>
            </p:custDataLst>
          </p:nvPr>
        </p:nvGrpSpPr>
        <p:grpSpPr>
          <a:xfrm>
            <a:off x="2999206" y="1509925"/>
            <a:ext cx="1192190" cy="613062"/>
            <a:chOff x="2215144" y="982844"/>
            <a:chExt cx="1244730" cy="842780"/>
          </a:xfrm>
        </p:grpSpPr>
        <p:sp>
          <p:nvSpPr>
            <p:cNvPr id="46" name="平行四边形 45"/>
            <p:cNvSpPr/>
            <p:nvPr>
              <p:custDataLst>
                <p:tags r:id="rId2"/>
              </p:custDataLst>
            </p:nvPr>
          </p:nvSpPr>
          <p:spPr>
            <a:xfrm>
              <a:off x="2215144" y="982844"/>
              <a:ext cx="1120898" cy="842780"/>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微软雅黑" panose="020B0503020204020204" pitchFamily="34" charset="-122"/>
                <a:ea typeface="微软雅黑" panose="020B0503020204020204" pitchFamily="34" charset="-122"/>
                <a:cs typeface="+mn-ea"/>
                <a:sym typeface="+mn-lt"/>
              </a:endParaRPr>
            </a:p>
          </p:txBody>
        </p:sp>
        <p:sp>
          <p:nvSpPr>
            <p:cNvPr id="47" name="文本框 9"/>
            <p:cNvSpPr txBox="1"/>
            <p:nvPr>
              <p:custDataLst>
                <p:tags r:id="rId3"/>
              </p:custDataLst>
            </p:nvPr>
          </p:nvSpPr>
          <p:spPr>
            <a:xfrm>
              <a:off x="2393075" y="1005670"/>
              <a:ext cx="1066799" cy="803893"/>
            </a:xfrm>
            <a:prstGeom prst="rect">
              <a:avLst/>
            </a:prstGeom>
            <a:noFill/>
          </p:spPr>
          <p:txBody>
            <a:bodyPr wrap="square" rtlCol="0">
              <a:spAutoFit/>
            </a:bodyPr>
            <a:lstStyle/>
            <a:p>
              <a:r>
                <a:rPr lang="en-US" altLang="zh-CN" sz="3200" dirty="0">
                  <a:solidFill>
                    <a:schemeClr val="bg1"/>
                  </a:solidFill>
                  <a:latin typeface="微软雅黑" panose="020B0503020204020204" pitchFamily="34" charset="-122"/>
                  <a:ea typeface="微软雅黑" panose="020B0503020204020204" pitchFamily="34" charset="-122"/>
                  <a:cs typeface="+mn-ea"/>
                  <a:sym typeface="+mn-lt"/>
                </a:rPr>
                <a:t>01</a:t>
              </a:r>
              <a:endParaRPr lang="zh-CN" altLang="en-US" sz="3200" dirty="0">
                <a:solidFill>
                  <a:schemeClr val="bg1"/>
                </a:solidFill>
                <a:latin typeface="微软雅黑" panose="020B0503020204020204" pitchFamily="34" charset="-122"/>
                <a:ea typeface="微软雅黑" panose="020B0503020204020204" pitchFamily="34" charset="-122"/>
                <a:cs typeface="+mn-ea"/>
                <a:sym typeface="+mn-lt"/>
              </a:endParaRPr>
            </a:p>
          </p:txBody>
        </p:sp>
      </p:grpSp>
      <p:grpSp>
        <p:nvGrpSpPr>
          <p:cNvPr id="48" name="组合 47"/>
          <p:cNvGrpSpPr/>
          <p:nvPr>
            <p:custDataLst>
              <p:tags r:id="rId4"/>
            </p:custDataLst>
          </p:nvPr>
        </p:nvGrpSpPr>
        <p:grpSpPr>
          <a:xfrm>
            <a:off x="2999206" y="2348484"/>
            <a:ext cx="1192190" cy="618406"/>
            <a:chOff x="2215144" y="2026500"/>
            <a:chExt cx="1244730" cy="850129"/>
          </a:xfrm>
        </p:grpSpPr>
        <p:sp>
          <p:nvSpPr>
            <p:cNvPr id="49" name="平行四边形 48"/>
            <p:cNvSpPr/>
            <p:nvPr>
              <p:custDataLst>
                <p:tags r:id="rId5"/>
              </p:custDataLst>
            </p:nvPr>
          </p:nvSpPr>
          <p:spPr>
            <a:xfrm>
              <a:off x="2215144" y="2033848"/>
              <a:ext cx="1120898" cy="842781"/>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微软雅黑" panose="020B0503020204020204" pitchFamily="34" charset="-122"/>
                <a:ea typeface="微软雅黑" panose="020B0503020204020204" pitchFamily="34" charset="-122"/>
                <a:cs typeface="+mn-ea"/>
                <a:sym typeface="+mn-lt"/>
              </a:endParaRPr>
            </a:p>
          </p:txBody>
        </p:sp>
        <p:sp>
          <p:nvSpPr>
            <p:cNvPr id="50" name="文本框 10"/>
            <p:cNvSpPr txBox="1"/>
            <p:nvPr>
              <p:custDataLst>
                <p:tags r:id="rId6"/>
              </p:custDataLst>
            </p:nvPr>
          </p:nvSpPr>
          <p:spPr>
            <a:xfrm>
              <a:off x="2393075" y="2026500"/>
              <a:ext cx="1066799" cy="803896"/>
            </a:xfrm>
            <a:prstGeom prst="rect">
              <a:avLst/>
            </a:prstGeom>
            <a:noFill/>
          </p:spPr>
          <p:txBody>
            <a:bodyPr wrap="square" rtlCol="0">
              <a:spAutoFit/>
            </a:bodyPr>
            <a:lstStyle/>
            <a:p>
              <a:r>
                <a:rPr lang="en-US" altLang="zh-CN" sz="3200" dirty="0">
                  <a:solidFill>
                    <a:schemeClr val="bg1"/>
                  </a:solidFill>
                  <a:latin typeface="微软雅黑" panose="020B0503020204020204" pitchFamily="34" charset="-122"/>
                  <a:ea typeface="微软雅黑" panose="020B0503020204020204" pitchFamily="34" charset="-122"/>
                  <a:cs typeface="+mn-ea"/>
                  <a:sym typeface="+mn-lt"/>
                </a:rPr>
                <a:t>02</a:t>
              </a:r>
              <a:endParaRPr lang="zh-CN" altLang="en-US" sz="3200" dirty="0">
                <a:solidFill>
                  <a:schemeClr val="bg1"/>
                </a:solidFill>
                <a:latin typeface="微软雅黑" panose="020B0503020204020204" pitchFamily="34" charset="-122"/>
                <a:ea typeface="微软雅黑" panose="020B0503020204020204" pitchFamily="34" charset="-122"/>
                <a:cs typeface="+mn-ea"/>
                <a:sym typeface="+mn-lt"/>
              </a:endParaRPr>
            </a:p>
          </p:txBody>
        </p:sp>
      </p:grpSp>
      <p:grpSp>
        <p:nvGrpSpPr>
          <p:cNvPr id="51" name="组合 50"/>
          <p:cNvGrpSpPr/>
          <p:nvPr>
            <p:custDataLst>
              <p:tags r:id="rId7"/>
            </p:custDataLst>
          </p:nvPr>
        </p:nvGrpSpPr>
        <p:grpSpPr>
          <a:xfrm>
            <a:off x="2999206" y="3179679"/>
            <a:ext cx="1192190" cy="614525"/>
            <a:chOff x="2215144" y="3084852"/>
            <a:chExt cx="1244730" cy="844793"/>
          </a:xfrm>
        </p:grpSpPr>
        <p:sp>
          <p:nvSpPr>
            <p:cNvPr id="52" name="平行四边形 51"/>
            <p:cNvSpPr/>
            <p:nvPr>
              <p:custDataLst>
                <p:tags r:id="rId8"/>
              </p:custDataLst>
            </p:nvPr>
          </p:nvSpPr>
          <p:spPr>
            <a:xfrm>
              <a:off x="2215144" y="3084852"/>
              <a:ext cx="1120898" cy="842781"/>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微软雅黑" panose="020B0503020204020204" pitchFamily="34" charset="-122"/>
                <a:ea typeface="微软雅黑" panose="020B0503020204020204" pitchFamily="34" charset="-122"/>
                <a:cs typeface="+mn-ea"/>
                <a:sym typeface="+mn-lt"/>
              </a:endParaRPr>
            </a:p>
          </p:txBody>
        </p:sp>
        <p:sp>
          <p:nvSpPr>
            <p:cNvPr id="53" name="文本框 11"/>
            <p:cNvSpPr txBox="1"/>
            <p:nvPr>
              <p:custDataLst>
                <p:tags r:id="rId9"/>
              </p:custDataLst>
            </p:nvPr>
          </p:nvSpPr>
          <p:spPr>
            <a:xfrm>
              <a:off x="2393075" y="3125750"/>
              <a:ext cx="1066799" cy="803895"/>
            </a:xfrm>
            <a:prstGeom prst="rect">
              <a:avLst/>
            </a:prstGeom>
            <a:noFill/>
          </p:spPr>
          <p:txBody>
            <a:bodyPr wrap="square" rtlCol="0">
              <a:spAutoFit/>
            </a:bodyPr>
            <a:lstStyle/>
            <a:p>
              <a:r>
                <a:rPr lang="en-US" altLang="zh-CN" sz="3200" dirty="0">
                  <a:solidFill>
                    <a:schemeClr val="bg1"/>
                  </a:solidFill>
                  <a:latin typeface="微软雅黑" panose="020B0503020204020204" pitchFamily="34" charset="-122"/>
                  <a:ea typeface="微软雅黑" panose="020B0503020204020204" pitchFamily="34" charset="-122"/>
                  <a:cs typeface="+mn-ea"/>
                  <a:sym typeface="+mn-lt"/>
                </a:rPr>
                <a:t>03</a:t>
              </a:r>
              <a:endParaRPr lang="zh-CN" altLang="en-US" sz="3200" dirty="0">
                <a:solidFill>
                  <a:schemeClr val="bg1"/>
                </a:solidFill>
                <a:latin typeface="微软雅黑" panose="020B0503020204020204" pitchFamily="34" charset="-122"/>
                <a:ea typeface="微软雅黑" panose="020B0503020204020204" pitchFamily="34" charset="-122"/>
                <a:cs typeface="+mn-ea"/>
                <a:sym typeface="+mn-lt"/>
              </a:endParaRPr>
            </a:p>
          </p:txBody>
        </p:sp>
      </p:grpSp>
      <p:grpSp>
        <p:nvGrpSpPr>
          <p:cNvPr id="60" name="组合 59"/>
          <p:cNvGrpSpPr/>
          <p:nvPr>
            <p:custDataLst>
              <p:tags r:id="rId10"/>
            </p:custDataLst>
          </p:nvPr>
        </p:nvGrpSpPr>
        <p:grpSpPr>
          <a:xfrm>
            <a:off x="3904758" y="1501046"/>
            <a:ext cx="5496560" cy="612775"/>
            <a:chOff x="4315150" y="953426"/>
            <a:chExt cx="4122956" cy="539804"/>
          </a:xfrm>
        </p:grpSpPr>
        <p:sp>
          <p:nvSpPr>
            <p:cNvPr id="61" name="矩形 60"/>
            <p:cNvSpPr/>
            <p:nvPr>
              <p:custDataLst>
                <p:tags r:id="rId11"/>
              </p:custDataLst>
            </p:nvPr>
          </p:nvSpPr>
          <p:spPr>
            <a:xfrm>
              <a:off x="4841196" y="1036090"/>
              <a:ext cx="2827147" cy="331154"/>
            </a:xfrm>
            <a:prstGeom prst="rect">
              <a:avLst/>
            </a:prstGeom>
            <a:ln w="15875">
              <a:noFill/>
            </a:ln>
          </p:spPr>
          <p:txBody>
            <a:bodyPr wrap="square" lIns="68580" tIns="34290" rIns="68580" bIns="34290">
              <a:spAutoFit/>
            </a:bodyPr>
            <a:lstStyle/>
            <a:p>
              <a:r>
                <a:rPr lang="zh-CN" sz="2000" dirty="0">
                  <a:solidFill>
                    <a:srgbClr val="595959"/>
                  </a:solidFill>
                  <a:latin typeface="微软雅黑" panose="020B0503020204020204" pitchFamily="34" charset="-122"/>
                  <a:ea typeface="微软雅黑" panose="020B0503020204020204" pitchFamily="34" charset="-122"/>
                  <a:cs typeface="+mn-ea"/>
                  <a:sym typeface="+mn-lt"/>
                </a:rPr>
                <a:t>运算符</a:t>
              </a:r>
              <a:endParaRPr lang="zh-CN" sz="20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62" name="平行四边形 61"/>
            <p:cNvSpPr/>
            <p:nvPr>
              <p:custDataLst>
                <p:tags r:id="rId12"/>
              </p:custDataLst>
            </p:nvPr>
          </p:nvSpPr>
          <p:spPr>
            <a:xfrm>
              <a:off x="4315150" y="953426"/>
              <a:ext cx="4122956" cy="539804"/>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endParaRPr lang="zh-CN" altLang="en-US" sz="210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63" name="组合 62"/>
          <p:cNvGrpSpPr/>
          <p:nvPr>
            <p:custDataLst>
              <p:tags r:id="rId13"/>
            </p:custDataLst>
          </p:nvPr>
        </p:nvGrpSpPr>
        <p:grpSpPr>
          <a:xfrm>
            <a:off x="3904758" y="2331658"/>
            <a:ext cx="5496560" cy="612775"/>
            <a:chOff x="4315150" y="1647579"/>
            <a:chExt cx="4122956" cy="539804"/>
          </a:xfrm>
        </p:grpSpPr>
        <p:sp>
          <p:nvSpPr>
            <p:cNvPr id="64" name="矩形 63"/>
            <p:cNvSpPr/>
            <p:nvPr>
              <p:custDataLst>
                <p:tags r:id="rId14"/>
              </p:custDataLst>
            </p:nvPr>
          </p:nvSpPr>
          <p:spPr>
            <a:xfrm>
              <a:off x="4840998" y="1730368"/>
              <a:ext cx="3238445" cy="331154"/>
            </a:xfrm>
            <a:prstGeom prst="rect">
              <a:avLst/>
            </a:prstGeom>
            <a:ln w="15875">
              <a:noFill/>
            </a:ln>
          </p:spPr>
          <p:txBody>
            <a:bodyPr wrap="square" lIns="68580" tIns="34290" rIns="68580" bIns="34290">
              <a:spAutoFit/>
            </a:bodyPr>
            <a:lstStyle/>
            <a:p>
              <a:r>
                <a:rPr lang="zh-CN" altLang="en-US" sz="20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rPr>
                <a:t>索引</a:t>
              </a:r>
              <a:endParaRPr lang="zh-CN" altLang="en-US" sz="2000" dirty="0">
                <a:solidFill>
                  <a:schemeClr val="tx1">
                    <a:lumMod val="65000"/>
                    <a:lumOff val="35000"/>
                  </a:schemeClr>
                </a:solidFill>
                <a:latin typeface="微软雅黑" panose="020B0503020204020204" pitchFamily="34" charset="-122"/>
                <a:ea typeface="微软雅黑" panose="020B0503020204020204" pitchFamily="34" charset="-122"/>
                <a:cs typeface="+mn-ea"/>
                <a:sym typeface="Source Han Sans K Bold" panose="020B0800000000000000" pitchFamily="34" charset="-128"/>
              </a:endParaRPr>
            </a:p>
          </p:txBody>
        </p:sp>
        <p:sp>
          <p:nvSpPr>
            <p:cNvPr id="65" name="平行四边形 64"/>
            <p:cNvSpPr/>
            <p:nvPr>
              <p:custDataLst>
                <p:tags r:id="rId15"/>
              </p:custDataLst>
            </p:nvPr>
          </p:nvSpPr>
          <p:spPr>
            <a:xfrm>
              <a:off x="4315150" y="1647579"/>
              <a:ext cx="4122956" cy="539804"/>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endParaRPr lang="zh-CN" altLang="en-US" sz="200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66" name="组合 65"/>
          <p:cNvGrpSpPr/>
          <p:nvPr>
            <p:custDataLst>
              <p:tags r:id="rId16"/>
            </p:custDataLst>
          </p:nvPr>
        </p:nvGrpSpPr>
        <p:grpSpPr>
          <a:xfrm>
            <a:off x="3904758" y="3158026"/>
            <a:ext cx="5496560" cy="612775"/>
            <a:chOff x="4315150" y="2341731"/>
            <a:chExt cx="4122956" cy="539804"/>
          </a:xfrm>
        </p:grpSpPr>
        <p:sp>
          <p:nvSpPr>
            <p:cNvPr id="67" name="矩形 66"/>
            <p:cNvSpPr/>
            <p:nvPr>
              <p:custDataLst>
                <p:tags r:id="rId17"/>
              </p:custDataLst>
            </p:nvPr>
          </p:nvSpPr>
          <p:spPr>
            <a:xfrm>
              <a:off x="4840998" y="2424520"/>
              <a:ext cx="3437543" cy="331154"/>
            </a:xfrm>
            <a:prstGeom prst="rect">
              <a:avLst/>
            </a:prstGeom>
            <a:ln w="15875">
              <a:noFill/>
            </a:ln>
          </p:spPr>
          <p:txBody>
            <a:bodyPr wrap="square" lIns="68580" tIns="34290" rIns="68580" bIns="34290">
              <a:spAutoFit/>
            </a:bodyPr>
            <a:lstStyle/>
            <a:p>
              <a:r>
                <a:rPr lang="zh-CN" altLang="en-US" sz="2000" dirty="0">
                  <a:solidFill>
                    <a:srgbClr val="595959"/>
                  </a:solidFill>
                  <a:latin typeface="微软雅黑" panose="020B0503020204020204" pitchFamily="34" charset="-122"/>
                  <a:ea typeface="微软雅黑" panose="020B0503020204020204" pitchFamily="34" charset="-122"/>
                  <a:cs typeface="+mn-ea"/>
                  <a:sym typeface="+mn-lt"/>
                </a:rPr>
                <a:t>单表查询</a:t>
              </a:r>
              <a:endParaRPr lang="zh-CN" altLang="en-US" sz="20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68" name="平行四边形 67"/>
            <p:cNvSpPr/>
            <p:nvPr>
              <p:custDataLst>
                <p:tags r:id="rId18"/>
              </p:custDataLst>
            </p:nvPr>
          </p:nvSpPr>
          <p:spPr>
            <a:xfrm>
              <a:off x="4315150" y="2341731"/>
              <a:ext cx="4122956" cy="539804"/>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endParaRPr lang="zh-CN" altLang="en-US" sz="210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2" name="组合 1"/>
          <p:cNvGrpSpPr/>
          <p:nvPr>
            <p:custDataLst>
              <p:tags r:id="rId19"/>
            </p:custDataLst>
          </p:nvPr>
        </p:nvGrpSpPr>
        <p:grpSpPr>
          <a:xfrm>
            <a:off x="2964916" y="4048359"/>
            <a:ext cx="1192190" cy="613315"/>
            <a:chOff x="2215144" y="3084852"/>
            <a:chExt cx="1244730" cy="843130"/>
          </a:xfrm>
        </p:grpSpPr>
        <p:sp>
          <p:nvSpPr>
            <p:cNvPr id="3" name="平行四边形 2"/>
            <p:cNvSpPr/>
            <p:nvPr>
              <p:custDataLst>
                <p:tags r:id="rId20"/>
              </p:custDataLst>
            </p:nvPr>
          </p:nvSpPr>
          <p:spPr>
            <a:xfrm>
              <a:off x="2215144" y="3084852"/>
              <a:ext cx="1120898" cy="842781"/>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600">
                <a:latin typeface="微软雅黑" panose="020B0503020204020204" pitchFamily="34" charset="-122"/>
                <a:ea typeface="微软雅黑" panose="020B0503020204020204" pitchFamily="34" charset="-122"/>
                <a:cs typeface="+mn-ea"/>
                <a:sym typeface="+mn-lt"/>
              </a:endParaRPr>
            </a:p>
          </p:txBody>
        </p:sp>
        <p:sp>
          <p:nvSpPr>
            <p:cNvPr id="4" name="文本框 11"/>
            <p:cNvSpPr txBox="1"/>
            <p:nvPr>
              <p:custDataLst>
                <p:tags r:id="rId21"/>
              </p:custDataLst>
            </p:nvPr>
          </p:nvSpPr>
          <p:spPr>
            <a:xfrm>
              <a:off x="2393075" y="3125750"/>
              <a:ext cx="1066799" cy="802232"/>
            </a:xfrm>
            <a:prstGeom prst="rect">
              <a:avLst/>
            </a:prstGeom>
            <a:noFill/>
          </p:spPr>
          <p:txBody>
            <a:bodyPr wrap="square" rtlCol="0">
              <a:spAutoFit/>
            </a:bodyPr>
            <a:p>
              <a:r>
                <a:rPr lang="en-US" altLang="zh-CN" sz="3200" dirty="0">
                  <a:solidFill>
                    <a:schemeClr val="bg1"/>
                  </a:solidFill>
                  <a:latin typeface="微软雅黑" panose="020B0503020204020204" pitchFamily="34" charset="-122"/>
                  <a:ea typeface="微软雅黑" panose="020B0503020204020204" pitchFamily="34" charset="-122"/>
                  <a:cs typeface="+mn-ea"/>
                  <a:sym typeface="+mn-lt"/>
                </a:rPr>
                <a:t>04</a:t>
              </a:r>
              <a:endParaRPr lang="zh-CN" altLang="en-US" sz="3200" dirty="0">
                <a:solidFill>
                  <a:schemeClr val="bg1"/>
                </a:solidFill>
                <a:latin typeface="微软雅黑" panose="020B0503020204020204" pitchFamily="34" charset="-122"/>
                <a:ea typeface="微软雅黑" panose="020B0503020204020204" pitchFamily="34" charset="-122"/>
                <a:cs typeface="+mn-ea"/>
                <a:sym typeface="+mn-lt"/>
              </a:endParaRPr>
            </a:p>
          </p:txBody>
        </p:sp>
      </p:grpSp>
      <p:grpSp>
        <p:nvGrpSpPr>
          <p:cNvPr id="5" name="组合 4"/>
          <p:cNvGrpSpPr/>
          <p:nvPr>
            <p:custDataLst>
              <p:tags r:id="rId22"/>
            </p:custDataLst>
          </p:nvPr>
        </p:nvGrpSpPr>
        <p:grpSpPr>
          <a:xfrm>
            <a:off x="3870468" y="4026706"/>
            <a:ext cx="5496560" cy="612775"/>
            <a:chOff x="4315150" y="2341731"/>
            <a:chExt cx="4122956" cy="539804"/>
          </a:xfrm>
        </p:grpSpPr>
        <p:sp>
          <p:nvSpPr>
            <p:cNvPr id="6" name="矩形 5"/>
            <p:cNvSpPr/>
            <p:nvPr>
              <p:custDataLst>
                <p:tags r:id="rId23"/>
              </p:custDataLst>
            </p:nvPr>
          </p:nvSpPr>
          <p:spPr>
            <a:xfrm>
              <a:off x="4840998" y="2424520"/>
              <a:ext cx="3437543" cy="331154"/>
            </a:xfrm>
            <a:prstGeom prst="rect">
              <a:avLst/>
            </a:prstGeom>
            <a:ln w="15875">
              <a:noFill/>
            </a:ln>
          </p:spPr>
          <p:txBody>
            <a:bodyPr wrap="square" lIns="68580" tIns="34290" rIns="68580" bIns="34290">
              <a:spAutoFit/>
            </a:bodyPr>
            <a:p>
              <a:r>
                <a:rPr lang="zh-CN" altLang="en-US" sz="2000" dirty="0">
                  <a:solidFill>
                    <a:srgbClr val="595959"/>
                  </a:solidFill>
                  <a:latin typeface="微软雅黑" panose="020B0503020204020204" pitchFamily="34" charset="-122"/>
                  <a:ea typeface="微软雅黑" panose="020B0503020204020204" pitchFamily="34" charset="-122"/>
                  <a:cs typeface="+mn-ea"/>
                  <a:sym typeface="+mn-lt"/>
                </a:rPr>
                <a:t>多表</a:t>
              </a:r>
              <a:r>
                <a:rPr lang="zh-CN" altLang="en-US" sz="2000" dirty="0">
                  <a:solidFill>
                    <a:srgbClr val="595959"/>
                  </a:solidFill>
                  <a:latin typeface="微软雅黑" panose="020B0503020204020204" pitchFamily="34" charset="-122"/>
                  <a:ea typeface="微软雅黑" panose="020B0503020204020204" pitchFamily="34" charset="-122"/>
                  <a:cs typeface="+mn-ea"/>
                  <a:sym typeface="+mn-lt"/>
                </a:rPr>
                <a:t>查询</a:t>
              </a:r>
              <a:endParaRPr lang="zh-CN" altLang="en-US" sz="20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7" name="平行四边形 6"/>
            <p:cNvSpPr/>
            <p:nvPr>
              <p:custDataLst>
                <p:tags r:id="rId24"/>
              </p:custDataLst>
            </p:nvPr>
          </p:nvSpPr>
          <p:spPr>
            <a:xfrm>
              <a:off x="4315150" y="2341731"/>
              <a:ext cx="4122956" cy="539804"/>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p>
              <a:endParaRPr lang="zh-CN" altLang="en-US" sz="210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8" name="组合 7"/>
          <p:cNvGrpSpPr/>
          <p:nvPr>
            <p:custDataLst>
              <p:tags r:id="rId25"/>
            </p:custDataLst>
          </p:nvPr>
        </p:nvGrpSpPr>
        <p:grpSpPr>
          <a:xfrm>
            <a:off x="2940151" y="4930374"/>
            <a:ext cx="1192190" cy="613315"/>
            <a:chOff x="2215144" y="3084852"/>
            <a:chExt cx="1244730" cy="843130"/>
          </a:xfrm>
        </p:grpSpPr>
        <p:sp>
          <p:nvSpPr>
            <p:cNvPr id="9" name="平行四边形 8"/>
            <p:cNvSpPr/>
            <p:nvPr>
              <p:custDataLst>
                <p:tags r:id="rId26"/>
              </p:custDataLst>
            </p:nvPr>
          </p:nvSpPr>
          <p:spPr>
            <a:xfrm>
              <a:off x="2215144" y="3084852"/>
              <a:ext cx="1120898" cy="842781"/>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600">
                <a:latin typeface="微软雅黑" panose="020B0503020204020204" pitchFamily="34" charset="-122"/>
                <a:ea typeface="微软雅黑" panose="020B0503020204020204" pitchFamily="34" charset="-122"/>
                <a:cs typeface="+mn-ea"/>
                <a:sym typeface="+mn-lt"/>
              </a:endParaRPr>
            </a:p>
          </p:txBody>
        </p:sp>
        <p:sp>
          <p:nvSpPr>
            <p:cNvPr id="10" name="文本框 11"/>
            <p:cNvSpPr txBox="1"/>
            <p:nvPr>
              <p:custDataLst>
                <p:tags r:id="rId27"/>
              </p:custDataLst>
            </p:nvPr>
          </p:nvSpPr>
          <p:spPr>
            <a:xfrm>
              <a:off x="2393075" y="3125750"/>
              <a:ext cx="1066799" cy="802232"/>
            </a:xfrm>
            <a:prstGeom prst="rect">
              <a:avLst/>
            </a:prstGeom>
            <a:noFill/>
          </p:spPr>
          <p:txBody>
            <a:bodyPr wrap="square" rtlCol="0">
              <a:spAutoFit/>
            </a:bodyPr>
            <a:p>
              <a:r>
                <a:rPr lang="en-US" altLang="zh-CN" sz="3200" dirty="0">
                  <a:solidFill>
                    <a:schemeClr val="bg1"/>
                  </a:solidFill>
                  <a:latin typeface="微软雅黑" panose="020B0503020204020204" pitchFamily="34" charset="-122"/>
                  <a:ea typeface="微软雅黑" panose="020B0503020204020204" pitchFamily="34" charset="-122"/>
                  <a:cs typeface="+mn-ea"/>
                  <a:sym typeface="+mn-lt"/>
                </a:rPr>
                <a:t>05</a:t>
              </a:r>
              <a:endParaRPr lang="zh-CN" altLang="en-US" sz="3200" dirty="0">
                <a:solidFill>
                  <a:schemeClr val="bg1"/>
                </a:solidFill>
                <a:latin typeface="微软雅黑" panose="020B0503020204020204" pitchFamily="34" charset="-122"/>
                <a:ea typeface="微软雅黑" panose="020B0503020204020204" pitchFamily="34" charset="-122"/>
                <a:cs typeface="+mn-ea"/>
                <a:sym typeface="+mn-lt"/>
              </a:endParaRPr>
            </a:p>
          </p:txBody>
        </p:sp>
      </p:grpSp>
      <p:grpSp>
        <p:nvGrpSpPr>
          <p:cNvPr id="11" name="组合 10"/>
          <p:cNvGrpSpPr/>
          <p:nvPr>
            <p:custDataLst>
              <p:tags r:id="rId28"/>
            </p:custDataLst>
          </p:nvPr>
        </p:nvGrpSpPr>
        <p:grpSpPr>
          <a:xfrm>
            <a:off x="3845703" y="4908721"/>
            <a:ext cx="5496560" cy="612775"/>
            <a:chOff x="4315150" y="2341731"/>
            <a:chExt cx="4122956" cy="539804"/>
          </a:xfrm>
        </p:grpSpPr>
        <p:sp>
          <p:nvSpPr>
            <p:cNvPr id="12" name="矩形 11"/>
            <p:cNvSpPr/>
            <p:nvPr>
              <p:custDataLst>
                <p:tags r:id="rId29"/>
              </p:custDataLst>
            </p:nvPr>
          </p:nvSpPr>
          <p:spPr>
            <a:xfrm>
              <a:off x="4840998" y="2424520"/>
              <a:ext cx="3437543" cy="331154"/>
            </a:xfrm>
            <a:prstGeom prst="rect">
              <a:avLst/>
            </a:prstGeom>
            <a:ln w="15875">
              <a:noFill/>
            </a:ln>
          </p:spPr>
          <p:txBody>
            <a:bodyPr wrap="square" lIns="68580" tIns="34290" rIns="68580" bIns="34290">
              <a:spAutoFit/>
            </a:bodyPr>
            <a:p>
              <a:r>
                <a:rPr lang="zh-CN" altLang="en-US" sz="2000" dirty="0">
                  <a:solidFill>
                    <a:srgbClr val="595959"/>
                  </a:solidFill>
                  <a:latin typeface="微软雅黑" panose="020B0503020204020204" pitchFamily="34" charset="-122"/>
                  <a:ea typeface="微软雅黑" panose="020B0503020204020204" pitchFamily="34" charset="-122"/>
                  <a:cs typeface="+mn-ea"/>
                  <a:sym typeface="+mn-lt"/>
                </a:rPr>
                <a:t>子查询</a:t>
              </a:r>
              <a:endParaRPr lang="zh-CN" altLang="en-US" sz="20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13" name="平行四边形 12"/>
            <p:cNvSpPr/>
            <p:nvPr>
              <p:custDataLst>
                <p:tags r:id="rId30"/>
              </p:custDataLst>
            </p:nvPr>
          </p:nvSpPr>
          <p:spPr>
            <a:xfrm>
              <a:off x="4315150" y="2341731"/>
              <a:ext cx="4122956" cy="539804"/>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p>
              <a:endParaRPr lang="zh-CN" altLang="en-US" sz="210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4" name="组合 13"/>
          <p:cNvGrpSpPr/>
          <p:nvPr>
            <p:custDataLst>
              <p:tags r:id="rId31"/>
            </p:custDataLst>
          </p:nvPr>
        </p:nvGrpSpPr>
        <p:grpSpPr>
          <a:xfrm>
            <a:off x="2999206" y="5781274"/>
            <a:ext cx="1192190" cy="613315"/>
            <a:chOff x="2215144" y="3084852"/>
            <a:chExt cx="1244730" cy="843130"/>
          </a:xfrm>
        </p:grpSpPr>
        <p:sp>
          <p:nvSpPr>
            <p:cNvPr id="16" name="平行四边形 15"/>
            <p:cNvSpPr/>
            <p:nvPr>
              <p:custDataLst>
                <p:tags r:id="rId32"/>
              </p:custDataLst>
            </p:nvPr>
          </p:nvSpPr>
          <p:spPr>
            <a:xfrm>
              <a:off x="2215144" y="3084852"/>
              <a:ext cx="1120898" cy="842781"/>
            </a:xfrm>
            <a:prstGeom prst="parallelogram">
              <a:avLst>
                <a:gd name="adj" fmla="val 48207"/>
              </a:avLst>
            </a:prstGeom>
            <a:solidFill>
              <a:srgbClr val="136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600">
                <a:latin typeface="微软雅黑" panose="020B0503020204020204" pitchFamily="34" charset="-122"/>
                <a:ea typeface="微软雅黑" panose="020B0503020204020204" pitchFamily="34" charset="-122"/>
                <a:cs typeface="+mn-ea"/>
                <a:sym typeface="+mn-lt"/>
              </a:endParaRPr>
            </a:p>
          </p:txBody>
        </p:sp>
        <p:sp>
          <p:nvSpPr>
            <p:cNvPr id="17" name="文本框 11"/>
            <p:cNvSpPr txBox="1"/>
            <p:nvPr>
              <p:custDataLst>
                <p:tags r:id="rId33"/>
              </p:custDataLst>
            </p:nvPr>
          </p:nvSpPr>
          <p:spPr>
            <a:xfrm>
              <a:off x="2393075" y="3125750"/>
              <a:ext cx="1066799" cy="802232"/>
            </a:xfrm>
            <a:prstGeom prst="rect">
              <a:avLst/>
            </a:prstGeom>
            <a:noFill/>
          </p:spPr>
          <p:txBody>
            <a:bodyPr wrap="square" rtlCol="0">
              <a:spAutoFit/>
            </a:bodyPr>
            <a:p>
              <a:r>
                <a:rPr lang="en-US" altLang="zh-CN" sz="3200" dirty="0">
                  <a:solidFill>
                    <a:schemeClr val="bg1"/>
                  </a:solidFill>
                  <a:latin typeface="微软雅黑" panose="020B0503020204020204" pitchFamily="34" charset="-122"/>
                  <a:ea typeface="微软雅黑" panose="020B0503020204020204" pitchFamily="34" charset="-122"/>
                  <a:cs typeface="+mn-ea"/>
                  <a:sym typeface="+mn-lt"/>
                </a:rPr>
                <a:t>06</a:t>
              </a:r>
              <a:endParaRPr lang="zh-CN" altLang="en-US" sz="3200" dirty="0">
                <a:solidFill>
                  <a:schemeClr val="bg1"/>
                </a:solidFill>
                <a:latin typeface="微软雅黑" panose="020B0503020204020204" pitchFamily="34" charset="-122"/>
                <a:ea typeface="微软雅黑" panose="020B0503020204020204" pitchFamily="34" charset="-122"/>
                <a:cs typeface="+mn-ea"/>
                <a:sym typeface="+mn-lt"/>
              </a:endParaRPr>
            </a:p>
          </p:txBody>
        </p:sp>
      </p:grpSp>
      <p:grpSp>
        <p:nvGrpSpPr>
          <p:cNvPr id="18" name="组合 17"/>
          <p:cNvGrpSpPr/>
          <p:nvPr>
            <p:custDataLst>
              <p:tags r:id="rId34"/>
            </p:custDataLst>
          </p:nvPr>
        </p:nvGrpSpPr>
        <p:grpSpPr>
          <a:xfrm>
            <a:off x="3904758" y="5759621"/>
            <a:ext cx="5496560" cy="612775"/>
            <a:chOff x="4315150" y="2341731"/>
            <a:chExt cx="4122956" cy="539804"/>
          </a:xfrm>
        </p:grpSpPr>
        <p:sp>
          <p:nvSpPr>
            <p:cNvPr id="19" name="矩形 18"/>
            <p:cNvSpPr/>
            <p:nvPr>
              <p:custDataLst>
                <p:tags r:id="rId35"/>
              </p:custDataLst>
            </p:nvPr>
          </p:nvSpPr>
          <p:spPr>
            <a:xfrm>
              <a:off x="4840998" y="2424520"/>
              <a:ext cx="3437543" cy="331154"/>
            </a:xfrm>
            <a:prstGeom prst="rect">
              <a:avLst/>
            </a:prstGeom>
            <a:ln w="15875">
              <a:noFill/>
            </a:ln>
          </p:spPr>
          <p:txBody>
            <a:bodyPr wrap="square" lIns="68580" tIns="34290" rIns="68580" bIns="34290">
              <a:spAutoFit/>
            </a:bodyPr>
            <a:p>
              <a:r>
                <a:rPr lang="zh-CN" altLang="en-US" sz="2000" dirty="0">
                  <a:solidFill>
                    <a:srgbClr val="595959"/>
                  </a:solidFill>
                  <a:latin typeface="微软雅黑" panose="020B0503020204020204" pitchFamily="34" charset="-122"/>
                  <a:ea typeface="微软雅黑" panose="020B0503020204020204" pitchFamily="34" charset="-122"/>
                  <a:cs typeface="+mn-ea"/>
                  <a:sym typeface="+mn-lt"/>
                </a:rPr>
                <a:t>外键约束</a:t>
              </a:r>
              <a:endParaRPr lang="zh-CN" altLang="en-US" sz="20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0" name="平行四边形 19"/>
            <p:cNvSpPr/>
            <p:nvPr>
              <p:custDataLst>
                <p:tags r:id="rId36"/>
              </p:custDataLst>
            </p:nvPr>
          </p:nvSpPr>
          <p:spPr>
            <a:xfrm>
              <a:off x="4315150" y="2341731"/>
              <a:ext cx="4122956" cy="539804"/>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p>
              <a:endParaRPr lang="zh-CN" altLang="en-US" sz="210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运算符优先级</a:t>
            </a:r>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6.1.6</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6.1.6</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运算符优先级</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505585"/>
            <a:chOff x="8472" y="5316"/>
            <a:chExt cx="9744" cy="2371"/>
          </a:xfrm>
        </p:grpSpPr>
        <p:sp>
          <p:nvSpPr>
            <p:cNvPr id="15" name="TextBox 35"/>
            <p:cNvSpPr txBox="1">
              <a:spLocks noChangeArrowheads="1"/>
            </p:cNvSpPr>
            <p:nvPr/>
          </p:nvSpPr>
          <p:spPr bwMode="auto">
            <a:xfrm>
              <a:off x="9159" y="5316"/>
              <a:ext cx="9057" cy="2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运算符优先级可以理解为运算符在一个表达式中参与运算的先后顺序，优先级别越高</a:t>
              </a:r>
              <a:r>
                <a:rPr lang="en-US" altLang="zh-CN" sz="2000" dirty="0">
                  <a:solidFill>
                    <a:srgbClr val="595959"/>
                  </a:solidFill>
                  <a:latin typeface="微软雅黑" panose="020B0503020204020204" pitchFamily="34" charset="-122"/>
                  <a:ea typeface="微软雅黑" panose="020B0503020204020204" pitchFamily="34" charset="-122"/>
                </a:rPr>
                <a:t>,</a:t>
              </a:r>
              <a:r>
                <a:rPr lang="zh-CN" altLang="en-US" sz="2000" dirty="0">
                  <a:solidFill>
                    <a:srgbClr val="595959"/>
                  </a:solidFill>
                  <a:latin typeface="微软雅黑" panose="020B0503020204020204" pitchFamily="34" charset="-122"/>
                  <a:ea typeface="微软雅黑" panose="020B0503020204020204" pitchFamily="34" charset="-122"/>
                </a:rPr>
                <a:t>则越早参与运算；优先级别越低，则越晚参与运算。</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位运算符</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6.1.6</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运算符优先级</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5" name="表格 4"/>
          <p:cNvGraphicFramePr/>
          <p:nvPr>
            <p:custDataLst>
              <p:tags r:id="rId2"/>
            </p:custDataLst>
          </p:nvPr>
        </p:nvGraphicFramePr>
        <p:xfrm>
          <a:off x="1544955" y="2422525"/>
          <a:ext cx="9307830" cy="3810000"/>
        </p:xfrm>
        <a:graphic>
          <a:graphicData uri="http://schemas.openxmlformats.org/drawingml/2006/table">
            <a:tbl>
              <a:tblPr/>
              <a:tblGrid>
                <a:gridCol w="9307830"/>
              </a:tblGrid>
              <a:tr h="182880">
                <a:tc>
                  <a:txBody>
                    <a:bodyPr/>
                    <a:p>
                      <a:pPr marL="0" indent="560705" algn="ctr">
                        <a:spcBef>
                          <a:spcPct val="0"/>
                        </a:spcBef>
                        <a:spcAft>
                          <a:spcPct val="0"/>
                        </a:spcAft>
                      </a:pPr>
                      <a:r>
                        <a:rPr lang="zh-CN" sz="1200">
                          <a:solidFill>
                            <a:srgbClr val="000000"/>
                          </a:solidFill>
                          <a:latin typeface="宋体" panose="02010600030101010101" pitchFamily="2" charset="-122"/>
                          <a:ea typeface="宋体" panose="02010600030101010101" pitchFamily="2" charset="-122"/>
                        </a:rPr>
                        <a:t>运算符</a:t>
                      </a:r>
                      <a:r>
                        <a:rPr lang="zh-CN" sz="1200">
                          <a:solidFill>
                            <a:srgbClr val="000000"/>
                          </a:solidFill>
                          <a:latin typeface="宋体" panose="02010600030101010101" pitchFamily="2" charset="-122"/>
                          <a:ea typeface="宋体" panose="02010600030101010101" pitchFamily="2" charset="-122"/>
                        </a:rPr>
                        <a:t>优先级</a:t>
                      </a:r>
                      <a:endParaRPr lang="zh-CN" sz="1200">
                        <a:solidFill>
                          <a:srgbClr val="000000"/>
                        </a:solidFill>
                        <a:latin typeface="宋体" panose="02010600030101010101" pitchFamily="2" charset="-122"/>
                        <a:ea typeface="宋体" panose="02010600030101010101" pitchFamily="2" charset="-122"/>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CFCECE"/>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INTERVAL</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BINARY</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COLLATE</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（一元，负号）、～（一元，按位取反）</a:t>
                      </a:r>
                      <a:endParaRPr lang="zh-CN" altLang="en-US"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DIV</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MOD</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（相减运算符号）、</a:t>
                      </a: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zh-CN" sz="1000">
                          <a:solidFill>
                            <a:srgbClr val="000000"/>
                          </a:solidFill>
                          <a:latin typeface="Times New Roman" panose="02020603050405020304"/>
                          <a:ea typeface="Times New Roman" panose="02020603050405020304"/>
                        </a:rPr>
                        <a:t>＜＜、＞＞</a:t>
                      </a:r>
                      <a:endParaRPr 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&amp;</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（比较运算符）、＜</a:t>
                      </a: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IS</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L1KE</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REGEXP</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IN</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BETWEEN</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CASE</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WHEN</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THEN</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ELSE</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NOT</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AND</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&amp;&amp;</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XOR</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OR</a:t>
                      </a:r>
                      <a:r>
                        <a:rPr lang="zh-CN" altLang="en-US" sz="1000">
                          <a:solidFill>
                            <a:srgbClr val="000000"/>
                          </a:solidFill>
                          <a:latin typeface="Times New Roman" panose="02020603050405020304"/>
                          <a:ea typeface="Times New Roman" panose="02020603050405020304"/>
                        </a:rPr>
                        <a:t>、</a:t>
                      </a: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r h="213360">
                <a:tc>
                  <a:txBody>
                    <a:bodyPr/>
                    <a:p>
                      <a:pPr marL="0" indent="292100" algn="l">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r>
                        <a:rPr lang="zh-CN" altLang="en-US" sz="1000">
                          <a:solidFill>
                            <a:srgbClr val="000000"/>
                          </a:solidFill>
                          <a:latin typeface="Times New Roman" panose="02020603050405020304"/>
                          <a:ea typeface="Times New Roman" panose="02020603050405020304"/>
                        </a:rPr>
                        <a:t>（赋值运算符）、</a:t>
                      </a: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8580" marR="68580" marT="0" marB="0" anchor="t" anchorCtr="0">
                    <a:lnL>
                      <a:noFill/>
                    </a:lnL>
                    <a:lnR>
                      <a:noFill/>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solidFill>
                      <a:srgbClr val="FFFFFF"/>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en-US" sz="1600" dirty="0">
                <a:solidFill>
                  <a:srgbClr val="595959"/>
                </a:solidFill>
                <a:latin typeface="微软雅黑" panose="020B0503020204020204" pitchFamily="34" charset="-122"/>
                <a:sym typeface="+mn-ea"/>
              </a:rPr>
              <a:t>若要提升运算符的优先级别，可以使用圆括号</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，当表达式中同时出现多个圆括号时</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最内层的圆括号中的表达式优先级最高。</a:t>
            </a:r>
            <a:endParaRPr lang="zh-CN" altLang="en-US"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mysql&gt; SELECT 2+3*5,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(2+3)*5;</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2+3*5 | (2+3)*5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    17 |      25 |</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a:t>
            </a:r>
            <a:endParaRPr lang="en-US" altLang="zh-CN" sz="1600" dirty="0">
              <a:solidFill>
                <a:srgbClr val="595959"/>
              </a:solidFill>
              <a:latin typeface="微软雅黑" panose="020B0503020204020204" pitchFamily="34" charset="-122"/>
              <a:sym typeface="+mn-ea"/>
            </a:endParaRPr>
          </a:p>
          <a:p>
            <a:pPr indent="539750" algn="l">
              <a:lnSpc>
                <a:spcPct val="150000"/>
              </a:lnSpc>
            </a:pPr>
            <a:r>
              <a:rPr lang="en-US" altLang="zh-CN" sz="1600" dirty="0">
                <a:solidFill>
                  <a:srgbClr val="595959"/>
                </a:solidFill>
                <a:latin typeface="微软雅黑" panose="020B0503020204020204" pitchFamily="34" charset="-122"/>
                <a:sym typeface="+mn-ea"/>
              </a:rPr>
              <a:t>1 row in set</a:t>
            </a:r>
            <a:endParaRPr lang="en-US" altLang="zh-CN" sz="16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48475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198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位运算符</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6.1.6</a:t>
            </a:r>
            <a:r>
              <a:rPr lang="en-US" sz="2400" b="1" dirty="0">
                <a:solidFill>
                  <a:srgbClr val="595959"/>
                </a:solidFill>
                <a:latin typeface="微软雅黑" panose="020B0503020204020204" pitchFamily="34" charset="-122"/>
                <a:ea typeface="微软雅黑" panose="020B0503020204020204" pitchFamily="34" charset="-122"/>
                <a:cs typeface="+mn-ea"/>
                <a:sym typeface="+mn-lt"/>
              </a:rPr>
              <a:t>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运算符优先级</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1568450"/>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索引</a:t>
            </a:r>
            <a:endParaRPr sz="4800" dirty="0">
              <a:solidFill>
                <a:srgbClr val="595959"/>
              </a:solidFill>
              <a:latin typeface="微软雅黑" panose="020B0503020204020204" pitchFamily="34" charset="-122"/>
              <a:ea typeface="微软雅黑" panose="020B0503020204020204" pitchFamily="34" charset="-122"/>
              <a:cs typeface="+mn-ea"/>
              <a:sym typeface="+mn-lt"/>
            </a:endParaRPr>
          </a:p>
          <a:p>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626870" y="2809240"/>
            <a:ext cx="1734820" cy="1106805"/>
          </a:xfrm>
          <a:prstGeom prst="rect">
            <a:avLst/>
          </a:prstGeom>
          <a:noFill/>
        </p:spPr>
        <p:txBody>
          <a:bodyPr wrap="square" lIns="91443" tIns="45720" rIns="91443" bIns="45720" rtlCol="0">
            <a:spAutoFit/>
          </a:bodyPr>
          <a:lstStyle/>
          <a:p>
            <a:r>
              <a:rPr lang="en-US" altLang="en-GB" sz="6600" b="1" dirty="0">
                <a:solidFill>
                  <a:srgbClr val="FAFAFA"/>
                </a:solidFill>
                <a:latin typeface="微软雅黑" panose="020B0503020204020204" pitchFamily="34" charset="-122"/>
                <a:ea typeface="微软雅黑" panose="020B0503020204020204" pitchFamily="34" charset="-122"/>
                <a:cs typeface="+mn-ea"/>
                <a:sym typeface="+mn-lt"/>
              </a:rPr>
              <a:t>6.2</a:t>
            </a:r>
            <a:endParaRPr lang="en-US" altLang="en-GB" sz="66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索引概述</a:t>
            </a:r>
            <a:endParaRPr lang="zh-CN" altLang="en-US"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6.2.1</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概述</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sz="2000" b="1" u="sng" dirty="0">
                <a:solidFill>
                  <a:srgbClr val="0070C0"/>
                </a:solidFill>
                <a:sym typeface="+mn-ea"/>
              </a:rPr>
              <a:t>索引</a:t>
            </a:r>
            <a:r>
              <a:rPr lang="zh-CN" altLang="en-US" sz="2000" dirty="0">
                <a:sym typeface="+mn-ea"/>
              </a:rPr>
              <a:t>：是一种特殊的数据结构，可以看做是利用</a:t>
            </a:r>
            <a:r>
              <a:rPr lang="en-US" altLang="zh-CN" sz="2000" dirty="0">
                <a:sym typeface="+mn-ea"/>
              </a:rPr>
              <a:t>MySQL</a:t>
            </a:r>
            <a:r>
              <a:rPr lang="zh-CN" altLang="en-US" sz="2000" dirty="0">
                <a:sym typeface="+mn-ea"/>
              </a:rPr>
              <a:t>提供的语法将数据表中的某个或某些字段与记录的位置建立一个对应的关系，并按照一定的顺序排序好。</a:t>
            </a:r>
            <a:endParaRPr lang="en-US" altLang="zh-CN" sz="2000" dirty="0">
              <a:latin typeface="Arial" panose="020B0604020202020204" pitchFamily="34" charset="0"/>
            </a:endParaRPr>
          </a:p>
          <a:p>
            <a:pPr>
              <a:lnSpc>
                <a:spcPct val="200000"/>
              </a:lnSpc>
            </a:pPr>
            <a:r>
              <a:rPr lang="zh-CN" altLang="en-US" sz="2000" b="1" u="sng" dirty="0">
                <a:solidFill>
                  <a:srgbClr val="0070C0"/>
                </a:solidFill>
                <a:sym typeface="+mn-ea"/>
              </a:rPr>
              <a:t>举例</a:t>
            </a:r>
            <a:r>
              <a:rPr lang="zh-CN" altLang="en-US" sz="2000" dirty="0">
                <a:sym typeface="+mn-ea"/>
              </a:rPr>
              <a:t>：类似于书籍中的目录。</a:t>
            </a:r>
            <a:endParaRPr lang="en-US" altLang="zh-CN" sz="2000" dirty="0">
              <a:latin typeface="Arial" panose="020B0604020202020204" pitchFamily="34" charset="0"/>
            </a:endParaRPr>
          </a:p>
          <a:p>
            <a:pPr>
              <a:lnSpc>
                <a:spcPct val="200000"/>
              </a:lnSpc>
            </a:pPr>
            <a:r>
              <a:rPr lang="zh-CN" altLang="en-US" sz="2000" b="1" u="sng" dirty="0">
                <a:solidFill>
                  <a:srgbClr val="0070C0"/>
                </a:solidFill>
                <a:sym typeface="+mn-ea"/>
              </a:rPr>
              <a:t>目的</a:t>
            </a:r>
            <a:r>
              <a:rPr lang="zh-CN" altLang="en-US" sz="2000" dirty="0">
                <a:sym typeface="+mn-ea"/>
              </a:rPr>
              <a:t>：就是为了快速定位指定数据的位置。</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348740" cy="706755"/>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  </a:t>
            </a:r>
            <a:r>
              <a:rPr lang="zh-CN" altLang="en-US" sz="2000" dirty="0">
                <a:solidFill>
                  <a:srgbClr val="1369B2"/>
                </a:solidFill>
                <a:latin typeface="微软雅黑" panose="020B0503020204020204" pitchFamily="34" charset="-122"/>
                <a:ea typeface="微软雅黑" panose="020B0503020204020204" pitchFamily="34" charset="-122"/>
              </a:rPr>
              <a:t>索引概述</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概述</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348740" cy="706755"/>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  </a:t>
            </a:r>
            <a:r>
              <a:rPr lang="zh-CN" altLang="en-US" sz="2000" dirty="0">
                <a:solidFill>
                  <a:srgbClr val="1369B2"/>
                </a:solidFill>
                <a:latin typeface="微软雅黑" panose="020B0503020204020204" pitchFamily="34" charset="-122"/>
                <a:ea typeface="微软雅黑" panose="020B0503020204020204" pitchFamily="34" charset="-122"/>
              </a:rPr>
              <a:t>索引概述</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6085" name="矩形 2"/>
          <p:cNvSpPr/>
          <p:nvPr/>
        </p:nvSpPr>
        <p:spPr>
          <a:xfrm>
            <a:off x="3846830" y="2101533"/>
            <a:ext cx="2724150" cy="369887"/>
          </a:xfrm>
          <a:prstGeom prst="rect">
            <a:avLst/>
          </a:prstGeom>
          <a:noFill/>
          <a:ln w="9525">
            <a:noFill/>
          </a:ln>
        </p:spPr>
        <p:txBody>
          <a:bodyPr wrap="none">
            <a:spAutoFit/>
          </a:bodyPr>
          <a:p>
            <a:r>
              <a:rPr lang="zh-CN" altLang="en-US" b="1" u="sng" dirty="0">
                <a:solidFill>
                  <a:srgbClr val="0070C0"/>
                </a:solidFill>
                <a:latin typeface="Arial" panose="020B0604020202020204" pitchFamily="34" charset="0"/>
              </a:rPr>
              <a:t>根据索引实现语法的不同</a:t>
            </a:r>
            <a:endParaRPr lang="zh-CN" altLang="en-US" b="1" u="sng" dirty="0">
              <a:solidFill>
                <a:srgbClr val="0070C0"/>
              </a:solidFill>
              <a:latin typeface="Arial" panose="020B0604020202020204" pitchFamily="34" charset="0"/>
            </a:endParaRPr>
          </a:p>
        </p:txBody>
      </p:sp>
      <p:sp>
        <p:nvSpPr>
          <p:cNvPr id="8" name="圆角矩形 7"/>
          <p:cNvSpPr/>
          <p:nvPr/>
        </p:nvSpPr>
        <p:spPr>
          <a:xfrm>
            <a:off x="5691505" y="4152583"/>
            <a:ext cx="3025775" cy="923925"/>
          </a:xfrm>
          <a:prstGeom prst="roundRect">
            <a:avLst/>
          </a:prstGeom>
          <a:solidFill>
            <a:srgbClr val="00B05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全文索引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4" name="圆角矩形 3"/>
          <p:cNvSpPr/>
          <p:nvPr/>
        </p:nvSpPr>
        <p:spPr>
          <a:xfrm>
            <a:off x="4659630" y="2925445"/>
            <a:ext cx="1981200"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主键索引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5" name="圆角矩形 4"/>
          <p:cNvSpPr/>
          <p:nvPr/>
        </p:nvSpPr>
        <p:spPr>
          <a:xfrm>
            <a:off x="2567305" y="2925445"/>
            <a:ext cx="1979613"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普通索引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6" name="圆角矩形 5"/>
          <p:cNvSpPr/>
          <p:nvPr/>
        </p:nvSpPr>
        <p:spPr>
          <a:xfrm>
            <a:off x="6736080" y="2925445"/>
            <a:ext cx="1981200"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唯一性索引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12" name="圆角矩形 11"/>
          <p:cNvSpPr/>
          <p:nvPr/>
        </p:nvSpPr>
        <p:spPr>
          <a:xfrm>
            <a:off x="2564130" y="4152583"/>
            <a:ext cx="3027363" cy="923925"/>
          </a:xfrm>
          <a:prstGeom prst="roundRect">
            <a:avLst/>
          </a:prstGeom>
          <a:solidFill>
            <a:srgbClr val="00B05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空间索引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6085"/>
                                        </p:tgtEl>
                                        <p:attrNameLst>
                                          <p:attrName>style.visibility</p:attrName>
                                        </p:attrNameLst>
                                      </p:cBhvr>
                                      <p:to>
                                        <p:strVal val="visible"/>
                                      </p:to>
                                    </p:set>
                                    <p:animEffect transition="in" filter="fade">
                                      <p:cBhvr>
                                        <p:cTn id="7" dur="500"/>
                                        <p:tgtEl>
                                          <p:spTgt spid="46085"/>
                                        </p:tgtEl>
                                      </p:cBhvr>
                                    </p:animEffect>
                                    <p:anim calcmode="lin" valueType="num">
                                      <p:cBhvr>
                                        <p:cTn id="8" dur="500" fill="hold"/>
                                        <p:tgtEl>
                                          <p:spTgt spid="46085"/>
                                        </p:tgtEl>
                                        <p:attrNameLst>
                                          <p:attrName>ppt_x</p:attrName>
                                        </p:attrNameLst>
                                      </p:cBhvr>
                                      <p:tavLst>
                                        <p:tav tm="0">
                                          <p:val>
                                            <p:strVal val="#ppt_x"/>
                                          </p:val>
                                        </p:tav>
                                        <p:tav tm="100000">
                                          <p:val>
                                            <p:strVal val="#ppt_x"/>
                                          </p:val>
                                        </p:tav>
                                      </p:tavLst>
                                    </p:anim>
                                    <p:anim calcmode="lin" valueType="num">
                                      <p:cBhvr>
                                        <p:cTn id="9" dur="450" decel="100000" fill="hold"/>
                                        <p:tgtEl>
                                          <p:spTgt spid="46085"/>
                                        </p:tgtEl>
                                        <p:attrNameLst>
                                          <p:attrName>ppt_y</p:attrName>
                                        </p:attrNameLst>
                                      </p:cBhvr>
                                      <p:tavLst>
                                        <p:tav tm="0">
                                          <p:val>
                                            <p:strVal val="#ppt_y+1"/>
                                          </p:val>
                                        </p:tav>
                                        <p:tav tm="100000">
                                          <p:val>
                                            <p:strVal val="#ppt_y-.03"/>
                                          </p:val>
                                        </p:tav>
                                      </p:tavLst>
                                    </p:anim>
                                    <p:anim calcmode="lin" valueType="num">
                                      <p:cBhvr>
                                        <p:cTn id="10" dur="50" accel="100000" fill="hold">
                                          <p:stCondLst>
                                            <p:cond delay="450"/>
                                          </p:stCondLst>
                                        </p:cTn>
                                        <p:tgtEl>
                                          <p:spTgt spid="46085"/>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2" presetClass="entr" presetSubtype="2"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p:tgtEl>
                                          <p:spTgt spid="5"/>
                                        </p:tgtEl>
                                        <p:attrNameLst>
                                          <p:attrName>ppt_x</p:attrName>
                                        </p:attrNameLst>
                                      </p:cBhvr>
                                      <p:tavLst>
                                        <p:tav tm="0">
                                          <p:val>
                                            <p:strVal val="#ppt_x+#ppt_w*1.125000"/>
                                          </p:val>
                                        </p:tav>
                                        <p:tav tm="100000">
                                          <p:val>
                                            <p:strVal val="#ppt_x"/>
                                          </p:val>
                                        </p:tav>
                                      </p:tavLst>
                                    </p:anim>
                                    <p:animEffect transition="in" filter="wipe(left)">
                                      <p:cBhvr>
                                        <p:cTn id="16" dur="500"/>
                                        <p:tgtEl>
                                          <p:spTgt spid="5"/>
                                        </p:tgtEl>
                                      </p:cBhvr>
                                    </p:animEffect>
                                  </p:childTnLst>
                                </p:cTn>
                              </p:par>
                              <p:par>
                                <p:cTn id="17" presetID="12" presetClass="entr" presetSubtype="8"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p:tgtEl>
                                          <p:spTgt spid="6"/>
                                        </p:tgtEl>
                                        <p:attrNameLst>
                                          <p:attrName>ppt_x</p:attrName>
                                        </p:attrNameLst>
                                      </p:cBhvr>
                                      <p:tavLst>
                                        <p:tav tm="0">
                                          <p:val>
                                            <p:strVal val="#ppt_x-#ppt_w*1.125000"/>
                                          </p:val>
                                        </p:tav>
                                        <p:tav tm="100000">
                                          <p:val>
                                            <p:strVal val="#ppt_x"/>
                                          </p:val>
                                        </p:tav>
                                      </p:tavLst>
                                    </p:anim>
                                    <p:animEffect transition="in" filter="wipe(right)">
                                      <p:cBhvr>
                                        <p:cTn id="20" dur="500"/>
                                        <p:tgtEl>
                                          <p:spTgt spid="6"/>
                                        </p:tgtEl>
                                      </p:cBhvr>
                                    </p:animEffect>
                                  </p:childTnLst>
                                </p:cTn>
                              </p:par>
                            </p:childTnLst>
                          </p:cTn>
                        </p:par>
                        <p:par>
                          <p:cTn id="21" fill="hold">
                            <p:stCondLst>
                              <p:cond delay="500"/>
                            </p:stCondLst>
                            <p:childTnLst>
                              <p:par>
                                <p:cTn id="22" presetID="1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p:tgtEl>
                                          <p:spTgt spid="4"/>
                                        </p:tgtEl>
                                        <p:attrNameLst>
                                          <p:attrName>ppt_y</p:attrName>
                                        </p:attrNameLst>
                                      </p:cBhvr>
                                      <p:tavLst>
                                        <p:tav tm="0">
                                          <p:val>
                                            <p:strVal val="#ppt_y+#ppt_h*1.125000"/>
                                          </p:val>
                                        </p:tav>
                                        <p:tav tm="100000">
                                          <p:val>
                                            <p:strVal val="#ppt_y"/>
                                          </p:val>
                                        </p:tav>
                                      </p:tavLst>
                                    </p:anim>
                                    <p:animEffect transition="in" filter="wipe(up)">
                                      <p:cBhvr>
                                        <p:cTn id="25" dur="500"/>
                                        <p:tgtEl>
                                          <p:spTgt spid="4"/>
                                        </p:tgtEl>
                                      </p:cBhvr>
                                    </p:animEffect>
                                  </p:childTnLst>
                                </p:cTn>
                              </p:par>
                            </p:childTnLst>
                          </p:cTn>
                        </p:par>
                        <p:par>
                          <p:cTn id="26" fill="hold">
                            <p:stCondLst>
                              <p:cond delay="1000"/>
                            </p:stCondLst>
                            <p:childTnLst>
                              <p:par>
                                <p:cTn id="27" presetID="12" presetClass="entr" presetSubtype="2"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p:tgtEl>
                                          <p:spTgt spid="12"/>
                                        </p:tgtEl>
                                        <p:attrNameLst>
                                          <p:attrName>ppt_x</p:attrName>
                                        </p:attrNameLst>
                                      </p:cBhvr>
                                      <p:tavLst>
                                        <p:tav tm="0">
                                          <p:val>
                                            <p:strVal val="#ppt_x+#ppt_w*1.125000"/>
                                          </p:val>
                                        </p:tav>
                                        <p:tav tm="100000">
                                          <p:val>
                                            <p:strVal val="#ppt_x"/>
                                          </p:val>
                                        </p:tav>
                                      </p:tavLst>
                                    </p:anim>
                                    <p:animEffect transition="in" filter="wipe(left)">
                                      <p:cBhvr>
                                        <p:cTn id="30" dur="500"/>
                                        <p:tgtEl>
                                          <p:spTgt spid="12"/>
                                        </p:tgtEl>
                                      </p:cBhvr>
                                    </p:animEffect>
                                  </p:childTnLst>
                                </p:cTn>
                              </p:par>
                              <p:par>
                                <p:cTn id="31" presetID="12" presetClass="entr" presetSubtype="8"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p:tgtEl>
                                          <p:spTgt spid="8"/>
                                        </p:tgtEl>
                                        <p:attrNameLst>
                                          <p:attrName>ppt_x</p:attrName>
                                        </p:attrNameLst>
                                      </p:cBhvr>
                                      <p:tavLst>
                                        <p:tav tm="0">
                                          <p:val>
                                            <p:strVal val="#ppt_x-#ppt_w*1.125000"/>
                                          </p:val>
                                        </p:tav>
                                        <p:tav tm="100000">
                                          <p:val>
                                            <p:strVal val="#ppt_x"/>
                                          </p:val>
                                        </p:tav>
                                      </p:tavLst>
                                    </p:anim>
                                    <p:animEffect transition="in" filter="wipe(right)">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5" grpId="0"/>
      <p:bldP spid="8" grpId="0" bldLvl="0" animBg="1"/>
      <p:bldP spid="4" grpId="0" bldLvl="0" animBg="1"/>
      <p:bldP spid="5" grpId="0" bldLvl="0" animBg="1"/>
      <p:bldP spid="6" grpId="0" bldLvl="0" animBg="1"/>
      <p:bldP spid="12" grpId="0" bldLvl="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概述</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Ø"/>
            </a:pPr>
            <a:r>
              <a:rPr lang="zh-CN" altLang="en-US" sz="2000" b="1" u="sng" dirty="0">
                <a:solidFill>
                  <a:srgbClr val="0070C0"/>
                </a:solidFill>
                <a:sym typeface="+mn-ea"/>
              </a:rPr>
              <a:t>普通索引</a:t>
            </a:r>
            <a:r>
              <a:rPr lang="zh-CN" altLang="en-US" sz="2000" dirty="0">
                <a:sym typeface="+mn-ea"/>
              </a:rPr>
              <a:t>：是</a:t>
            </a:r>
            <a:r>
              <a:rPr lang="en-US" altLang="zh-CN" sz="2000" dirty="0">
                <a:sym typeface="+mn-ea"/>
              </a:rPr>
              <a:t>MySQL</a:t>
            </a:r>
            <a:r>
              <a:rPr lang="zh-CN" altLang="en-US" sz="2000" dirty="0">
                <a:sym typeface="+mn-ea"/>
              </a:rPr>
              <a:t>中的基本索引类型，使用</a:t>
            </a:r>
            <a:r>
              <a:rPr lang="en-US" altLang="zh-CN" sz="2000" dirty="0">
                <a:sym typeface="+mn-ea"/>
              </a:rPr>
              <a:t>KEY</a:t>
            </a:r>
            <a:r>
              <a:rPr lang="zh-CN" altLang="en-US" sz="2000" dirty="0">
                <a:sym typeface="+mn-ea"/>
              </a:rPr>
              <a:t>或</a:t>
            </a:r>
            <a:r>
              <a:rPr lang="en-US" altLang="zh-CN" sz="2000" dirty="0">
                <a:sym typeface="+mn-ea"/>
              </a:rPr>
              <a:t>INDEX</a:t>
            </a:r>
            <a:r>
              <a:rPr lang="zh-CN" altLang="en-US" sz="2000" dirty="0">
                <a:sym typeface="+mn-ea"/>
              </a:rPr>
              <a:t>定义，不需要添加任何限制条件，作用是加快对数据的访问速度。</a:t>
            </a:r>
            <a:endParaRPr lang="zh-CN" altLang="en-US" sz="2000"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sz="2000" b="1" u="sng" dirty="0">
                <a:solidFill>
                  <a:srgbClr val="0070C0"/>
                </a:solidFill>
                <a:sym typeface="+mn-ea"/>
              </a:rPr>
              <a:t>唯一性索引</a:t>
            </a:r>
            <a:r>
              <a:rPr lang="zh-CN" altLang="en-US" sz="2000" dirty="0">
                <a:sym typeface="+mn-ea"/>
              </a:rPr>
              <a:t>：由</a:t>
            </a:r>
            <a:r>
              <a:rPr lang="en-US" altLang="zh-CN" sz="2000" dirty="0">
                <a:sym typeface="+mn-ea"/>
              </a:rPr>
              <a:t>UNIQUE INDEX</a:t>
            </a:r>
            <a:r>
              <a:rPr lang="zh-CN" altLang="en-US" sz="2000" dirty="0">
                <a:sym typeface="+mn-ea"/>
              </a:rPr>
              <a:t>定义，创建唯一性索引的字段需要添加唯一性约束，用于防止用户添加重复的值。</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348740" cy="706755"/>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  </a:t>
            </a:r>
            <a:r>
              <a:rPr lang="zh-CN" altLang="en-US" sz="2000" dirty="0">
                <a:solidFill>
                  <a:srgbClr val="1369B2"/>
                </a:solidFill>
                <a:latin typeface="微软雅黑" panose="020B0503020204020204" pitchFamily="34" charset="-122"/>
                <a:ea typeface="微软雅黑" panose="020B0503020204020204" pitchFamily="34" charset="-122"/>
              </a:rPr>
              <a:t>索引概述</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概述</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Ø"/>
            </a:pPr>
            <a:r>
              <a:rPr lang="zh-CN" altLang="en-US" sz="2000" b="1" u="sng" dirty="0">
                <a:solidFill>
                  <a:srgbClr val="0070C0"/>
                </a:solidFill>
                <a:sym typeface="+mn-ea"/>
              </a:rPr>
              <a:t>主键索引</a:t>
            </a:r>
            <a:r>
              <a:rPr lang="zh-CN" altLang="en-US" sz="2000" dirty="0">
                <a:sym typeface="+mn-ea"/>
              </a:rPr>
              <a:t>：由</a:t>
            </a:r>
            <a:r>
              <a:rPr lang="en-US" altLang="zh-CN" sz="2000" dirty="0">
                <a:sym typeface="+mn-ea"/>
              </a:rPr>
              <a:t>PRIMARY KEY</a:t>
            </a:r>
            <a:r>
              <a:rPr lang="zh-CN" altLang="en-US" sz="2000" dirty="0">
                <a:sym typeface="+mn-ea"/>
              </a:rPr>
              <a:t>定义的一种特殊的唯一性索引，用于根据主键自身的唯一性标识每条记录，防止添加主键索引的字段值重复或为</a:t>
            </a:r>
            <a:r>
              <a:rPr lang="en-US" altLang="zh-CN" sz="2000" dirty="0">
                <a:sym typeface="+mn-ea"/>
              </a:rPr>
              <a:t>NULL</a:t>
            </a:r>
            <a:r>
              <a:rPr lang="zh-CN" altLang="en-US" sz="2000" dirty="0">
                <a:sym typeface="+mn-ea"/>
              </a:rPr>
              <a:t>。</a:t>
            </a:r>
            <a:endParaRPr lang="en-US" altLang="zh-CN" sz="2000" dirty="0">
              <a:latin typeface="Arial" panose="020B0604020202020204" pitchFamily="34" charset="0"/>
            </a:endParaRPr>
          </a:p>
          <a:p>
            <a:pPr marL="285750" indent="-285750">
              <a:lnSpc>
                <a:spcPct val="200000"/>
              </a:lnSpc>
              <a:buFont typeface="Wingdings" panose="05000000000000000000" pitchFamily="2" charset="2"/>
              <a:buChar char="p"/>
            </a:pPr>
            <a:r>
              <a:rPr lang="zh-CN" altLang="en-US" sz="2000" dirty="0">
                <a:sym typeface="+mn-ea"/>
              </a:rPr>
              <a:t>若在</a:t>
            </a:r>
            <a:r>
              <a:rPr lang="en-US" altLang="zh-CN" sz="2000" dirty="0">
                <a:sym typeface="+mn-ea"/>
              </a:rPr>
              <a:t>InnoDB</a:t>
            </a:r>
            <a:r>
              <a:rPr lang="zh-CN" altLang="en-US" sz="2000" dirty="0">
                <a:sym typeface="+mn-ea"/>
              </a:rPr>
              <a:t>表中数据保存的顺序与主键索引字段的顺序一致时，可将这种主键索引称为“</a:t>
            </a:r>
            <a:r>
              <a:rPr lang="zh-CN" altLang="en-US" sz="2000" b="1" u="sng" dirty="0">
                <a:solidFill>
                  <a:srgbClr val="0070C0"/>
                </a:solidFill>
                <a:sym typeface="+mn-ea"/>
              </a:rPr>
              <a:t>聚簇索引</a:t>
            </a:r>
            <a:r>
              <a:rPr lang="zh-CN" altLang="en-US" sz="2000" dirty="0">
                <a:sym typeface="+mn-ea"/>
              </a:rPr>
              <a:t>”。一般聚簇索引指的都是表的主键</a:t>
            </a:r>
            <a:endParaRPr lang="en-US" altLang="zh-CN" sz="2000" dirty="0">
              <a:latin typeface="Arial" panose="020B0604020202020204" pitchFamily="34" charset="0"/>
            </a:endParaRPr>
          </a:p>
          <a:p>
            <a:pPr marL="285750" indent="-285750">
              <a:lnSpc>
                <a:spcPct val="200000"/>
              </a:lnSpc>
              <a:buFont typeface="Wingdings" panose="05000000000000000000" pitchFamily="2" charset="2"/>
              <a:buChar char="p"/>
            </a:pPr>
            <a:r>
              <a:rPr lang="zh-CN" altLang="en-US" sz="2000" dirty="0">
                <a:sym typeface="+mn-ea"/>
              </a:rPr>
              <a:t>一张数据表中只能有一个聚簇索引。</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348740" cy="706755"/>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  </a:t>
            </a:r>
            <a:r>
              <a:rPr lang="zh-CN" altLang="en-US" sz="2000" dirty="0">
                <a:solidFill>
                  <a:srgbClr val="1369B2"/>
                </a:solidFill>
                <a:latin typeface="微软雅黑" panose="020B0503020204020204" pitchFamily="34" charset="-122"/>
                <a:ea typeface="微软雅黑" panose="020B0503020204020204" pitchFamily="34" charset="-122"/>
              </a:rPr>
              <a:t>索引概述</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运算符</a:t>
            </a:r>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6.1</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概述</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Ø"/>
            </a:pPr>
            <a:r>
              <a:rPr lang="zh-CN" altLang="en-US" sz="2000" b="1" u="sng" dirty="0">
                <a:solidFill>
                  <a:srgbClr val="0070C0"/>
                </a:solidFill>
                <a:sym typeface="+mn-ea"/>
              </a:rPr>
              <a:t>全文索引</a:t>
            </a:r>
            <a:r>
              <a:rPr lang="zh-CN" altLang="en-US" sz="2000" dirty="0">
                <a:sym typeface="+mn-ea"/>
              </a:rPr>
              <a:t>：由</a:t>
            </a:r>
            <a:r>
              <a:rPr lang="en-US" altLang="zh-CN" sz="2000" dirty="0">
                <a:sym typeface="+mn-ea"/>
              </a:rPr>
              <a:t>FULLTEXT INDEX</a:t>
            </a:r>
            <a:r>
              <a:rPr lang="zh-CN" altLang="en-US" sz="2000" dirty="0">
                <a:sym typeface="+mn-ea"/>
              </a:rPr>
              <a:t>定义，用于根据查询字符提高数据量较大的字段查询速度。此索引在定义时字段类型必须是</a:t>
            </a:r>
            <a:r>
              <a:rPr lang="en-US" altLang="zh-CN" sz="2000" dirty="0">
                <a:sym typeface="+mn-ea"/>
              </a:rPr>
              <a:t>CHAR</a:t>
            </a:r>
            <a:r>
              <a:rPr lang="zh-CN" altLang="en-US" sz="2000" dirty="0">
                <a:sym typeface="+mn-ea"/>
              </a:rPr>
              <a:t>、</a:t>
            </a:r>
            <a:r>
              <a:rPr lang="en-US" altLang="zh-CN" sz="2000" dirty="0">
                <a:sym typeface="+mn-ea"/>
              </a:rPr>
              <a:t>VARCHAR</a:t>
            </a:r>
            <a:r>
              <a:rPr lang="zh-CN" altLang="en-US" sz="2000" dirty="0">
                <a:sym typeface="+mn-ea"/>
              </a:rPr>
              <a:t>或</a:t>
            </a:r>
            <a:r>
              <a:rPr lang="en-US" altLang="zh-CN" sz="2000" dirty="0">
                <a:sym typeface="+mn-ea"/>
              </a:rPr>
              <a:t>TEXT</a:t>
            </a:r>
            <a:r>
              <a:rPr lang="zh-CN" altLang="en-US" sz="2000" dirty="0">
                <a:sym typeface="+mn-ea"/>
              </a:rPr>
              <a:t>中的一种，在</a:t>
            </a:r>
            <a:r>
              <a:rPr lang="en-US" altLang="zh-CN" sz="2000" dirty="0">
                <a:sym typeface="+mn-ea"/>
              </a:rPr>
              <a:t>MySQL5.7</a:t>
            </a:r>
            <a:r>
              <a:rPr lang="zh-CN" altLang="en-US" sz="2000" dirty="0">
                <a:sym typeface="+mn-ea"/>
              </a:rPr>
              <a:t>版本中，仅</a:t>
            </a:r>
            <a:r>
              <a:rPr lang="en-US" altLang="zh-CN" sz="2000" dirty="0">
                <a:sym typeface="+mn-ea"/>
              </a:rPr>
              <a:t>MyISAM</a:t>
            </a:r>
            <a:r>
              <a:rPr lang="zh-CN" altLang="en-US" sz="2000" dirty="0">
                <a:sym typeface="+mn-ea"/>
              </a:rPr>
              <a:t>和</a:t>
            </a:r>
            <a:r>
              <a:rPr lang="en-US" altLang="zh-CN" sz="2000" dirty="0">
                <a:sym typeface="+mn-ea"/>
              </a:rPr>
              <a:t>InnoDB</a:t>
            </a:r>
            <a:r>
              <a:rPr lang="zh-CN" altLang="en-US" sz="2000" dirty="0">
                <a:sym typeface="+mn-ea"/>
              </a:rPr>
              <a:t>存储引擎支持全文索引。</a:t>
            </a:r>
            <a:endParaRPr lang="zh-CN" altLang="en-US" sz="2000"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sz="2000" b="1" u="sng" dirty="0">
                <a:solidFill>
                  <a:srgbClr val="0070C0"/>
                </a:solidFill>
                <a:sym typeface="+mn-ea"/>
              </a:rPr>
              <a:t>空间索引</a:t>
            </a:r>
            <a:r>
              <a:rPr lang="zh-CN" altLang="en-US" sz="2000" dirty="0">
                <a:sym typeface="+mn-ea"/>
              </a:rPr>
              <a:t>：由</a:t>
            </a:r>
            <a:r>
              <a:rPr lang="en-US" altLang="zh-CN" sz="2000" dirty="0">
                <a:sym typeface="+mn-ea"/>
              </a:rPr>
              <a:t>SPATIAL INDEX</a:t>
            </a:r>
            <a:r>
              <a:rPr lang="zh-CN" altLang="en-US" sz="2000" dirty="0">
                <a:sym typeface="+mn-ea"/>
              </a:rPr>
              <a:t>定义在空间数据类型字段上的索引，提高系统获取空间数据的效率。仅</a:t>
            </a:r>
            <a:r>
              <a:rPr lang="en-US" altLang="zh-CN" sz="2000" dirty="0">
                <a:sym typeface="+mn-ea"/>
              </a:rPr>
              <a:t>MyISAM</a:t>
            </a:r>
            <a:r>
              <a:rPr lang="zh-CN" altLang="en-US" sz="2000" dirty="0">
                <a:sym typeface="+mn-ea"/>
              </a:rPr>
              <a:t>和</a:t>
            </a:r>
            <a:r>
              <a:rPr lang="en-US" altLang="zh-CN" sz="2000" dirty="0">
                <a:sym typeface="+mn-ea"/>
              </a:rPr>
              <a:t>InnoDB</a:t>
            </a:r>
            <a:r>
              <a:rPr lang="zh-CN" altLang="en-US" sz="2000" dirty="0">
                <a:sym typeface="+mn-ea"/>
              </a:rPr>
              <a:t>存储引擎支持空间索引，还要保证创建索引的字段不能为空。</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348740" cy="706755"/>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  </a:t>
            </a:r>
            <a:r>
              <a:rPr lang="zh-CN" altLang="en-US" sz="2000" dirty="0">
                <a:solidFill>
                  <a:srgbClr val="1369B2"/>
                </a:solidFill>
                <a:latin typeface="微软雅黑" panose="020B0503020204020204" pitchFamily="34" charset="-122"/>
                <a:ea typeface="微软雅黑" panose="020B0503020204020204" pitchFamily="34" charset="-122"/>
              </a:rPr>
              <a:t>索引概述</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概述</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0" marR="0" lvl="0" indent="0" algn="l" defTabSz="914400" rtl="0" eaLnBrk="0" fontAlgn="base" latinLnBrk="0" hangingPunct="0">
              <a:lnSpc>
                <a:spcPct val="200000"/>
              </a:lnSpc>
              <a:spcBef>
                <a:spcPct val="0"/>
              </a:spcBef>
              <a:spcAft>
                <a:spcPct val="0"/>
              </a:spcAft>
              <a:buClrTx/>
              <a:buSzTx/>
              <a:buFontTx/>
              <a:buNone/>
              <a:defRPr/>
            </a:pPr>
            <a:r>
              <a:rPr lang="zh-CN" altLang="en-US" sz="2000" b="1" u="sng" noProof="0" smtClean="0">
                <a:ln>
                  <a:noFill/>
                </a:ln>
                <a:solidFill>
                  <a:srgbClr val="0070C0"/>
                </a:solidFill>
                <a:effectLst/>
                <a:uLnTx/>
                <a:uFillTx/>
                <a:ea typeface="宋体" panose="02010600030101010101" pitchFamily="2" charset="-122"/>
                <a:cs typeface="+mn-cs"/>
                <a:sym typeface="+mn-ea"/>
              </a:rPr>
              <a:t>根据创建索引的字段个数，还可以将它们分为单列索引和复合索引</a:t>
            </a:r>
            <a:endParaRPr kumimoji="0" lang="en-US" altLang="zh-CN" sz="2000"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zh-CN" altLang="en-US" sz="2000" b="1" u="sng" noProof="0" smtClean="0">
                <a:ln>
                  <a:noFill/>
                </a:ln>
                <a:solidFill>
                  <a:srgbClr val="0070C0"/>
                </a:solidFill>
                <a:effectLst/>
                <a:uLnTx/>
                <a:uFillTx/>
                <a:ea typeface="宋体" panose="02010600030101010101" pitchFamily="2" charset="-122"/>
                <a:cs typeface="+mn-cs"/>
                <a:sym typeface="+mn-ea"/>
              </a:rPr>
              <a:t>单列索引</a:t>
            </a:r>
            <a:r>
              <a:rPr lang="zh-CN" altLang="en-US" sz="2000" noProof="0" smtClean="0">
                <a:ln>
                  <a:noFill/>
                </a:ln>
                <a:solidFill>
                  <a:schemeClr val="tx1"/>
                </a:solidFill>
                <a:effectLst/>
                <a:uLnTx/>
                <a:uFillTx/>
                <a:ea typeface="宋体" panose="02010600030101010101" pitchFamily="2" charset="-122"/>
                <a:cs typeface="+mn-cs"/>
                <a:sym typeface="+mn-ea"/>
              </a:rPr>
              <a:t>：指在表中单个字段上创建的索引，可以是普通索引、唯一索引、主键索引或者全文索引，只要保证该索引对应表中一个字段即可。</a:t>
            </a:r>
            <a:endParaRPr kumimoji="0" lang="en-US" altLang="zh-CN" sz="2000"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zh-CN" altLang="en-US" sz="2000" b="1" u="sng" noProof="0" smtClean="0">
                <a:ln>
                  <a:noFill/>
                </a:ln>
                <a:solidFill>
                  <a:srgbClr val="0070C0"/>
                </a:solidFill>
                <a:effectLst/>
                <a:uLnTx/>
                <a:uFillTx/>
                <a:ea typeface="宋体" panose="02010600030101010101" pitchFamily="2" charset="-122"/>
                <a:cs typeface="+mn-cs"/>
                <a:sym typeface="+mn-ea"/>
              </a:rPr>
              <a:t>复合索引</a:t>
            </a:r>
            <a:r>
              <a:rPr lang="zh-CN" altLang="en-US" sz="2000" noProof="0" smtClean="0">
                <a:ln>
                  <a:noFill/>
                </a:ln>
                <a:solidFill>
                  <a:schemeClr val="tx1"/>
                </a:solidFill>
                <a:effectLst/>
                <a:uLnTx/>
                <a:uFillTx/>
                <a:ea typeface="宋体" panose="02010600030101010101" pitchFamily="2" charset="-122"/>
                <a:cs typeface="+mn-cs"/>
                <a:sym typeface="+mn-ea"/>
              </a:rPr>
              <a:t>：是在表的多个字段上创建一个索引，且只有在查询条件中使用了这些字段中的第一个字段时，该索引才会被使用。</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348740" cy="706755"/>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  </a:t>
            </a:r>
            <a:r>
              <a:rPr lang="zh-CN" altLang="en-US" sz="2000" dirty="0">
                <a:solidFill>
                  <a:srgbClr val="1369B2"/>
                </a:solidFill>
                <a:latin typeface="微软雅黑" panose="020B0503020204020204" pitchFamily="34" charset="-122"/>
                <a:ea typeface="微软雅黑" panose="020B0503020204020204" pitchFamily="34" charset="-122"/>
              </a:rPr>
              <a:t>索引概述</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6.2.1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概述</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0" marR="0" lvl="0" indent="0" algn="l" defTabSz="914400" rtl="0" eaLnBrk="0" fontAlgn="base" latinLnBrk="0" hangingPunct="0">
              <a:lnSpc>
                <a:spcPct val="150000"/>
              </a:lnSpc>
              <a:spcBef>
                <a:spcPct val="0"/>
              </a:spcBef>
              <a:spcAft>
                <a:spcPct val="0"/>
              </a:spcAft>
              <a:buClrTx/>
              <a:buSzTx/>
              <a:buFontTx/>
              <a:buNone/>
              <a:defRPr/>
            </a:pPr>
            <a:r>
              <a:rPr lang="zh-CN" altLang="en-US" sz="2000" noProof="0">
                <a:ln>
                  <a:noFill/>
                </a:ln>
                <a:solidFill>
                  <a:schemeClr val="tx1"/>
                </a:solidFill>
                <a:effectLst/>
                <a:uLnTx/>
                <a:uFillTx/>
                <a:latin typeface="+mn-lt"/>
                <a:ea typeface="宋体" panose="02010600030101010101" pitchFamily="2" charset="-122"/>
                <a:cs typeface="+mn-cs"/>
                <a:sym typeface="+mn-ea"/>
              </a:rPr>
              <a:t>若创建的索引是从左开始截取数据表中字段值的一部分内容，这种索引可以统称为</a:t>
            </a:r>
            <a:r>
              <a:rPr lang="zh-CN" altLang="en-US" sz="2000" b="1" u="sng" noProof="0">
                <a:ln>
                  <a:noFill/>
                </a:ln>
                <a:solidFill>
                  <a:srgbClr val="0070C0"/>
                </a:solidFill>
                <a:effectLst/>
                <a:uLnTx/>
                <a:uFillTx/>
                <a:ea typeface="宋体" panose="02010600030101010101" pitchFamily="2" charset="-122"/>
                <a:cs typeface="+mn-cs"/>
                <a:sym typeface="+mn-ea"/>
              </a:rPr>
              <a:t>前缀索引</a:t>
            </a:r>
            <a:r>
              <a:rPr lang="zh-CN" altLang="en-US" sz="2000" noProof="0" smtClean="0">
                <a:ln>
                  <a:noFill/>
                </a:ln>
                <a:solidFill>
                  <a:schemeClr val="tx1"/>
                </a:solidFill>
                <a:effectLst/>
                <a:uLnTx/>
                <a:uFillTx/>
                <a:latin typeface="+mn-lt"/>
                <a:ea typeface="宋体" panose="02010600030101010101" pitchFamily="2" charset="-122"/>
                <a:cs typeface="+mn-cs"/>
                <a:sym typeface="+mn-ea"/>
              </a:rPr>
              <a:t>。</a:t>
            </a:r>
            <a:endParaRPr kumimoji="0" lang="en-US" altLang="zh-CN" sz="20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endParaRPr>
          </a:p>
          <a:p>
            <a:pPr marL="285750" marR="0" lvl="0" indent="-285750" algn="l" defTabSz="914400" rtl="0" eaLnBrk="0" fontAlgn="base" latinLnBrk="0" hangingPunct="0">
              <a:lnSpc>
                <a:spcPct val="150000"/>
              </a:lnSpc>
              <a:spcBef>
                <a:spcPct val="0"/>
              </a:spcBef>
              <a:spcAft>
                <a:spcPct val="0"/>
              </a:spcAft>
              <a:buClrTx/>
              <a:buSzTx/>
              <a:buFont typeface="Arial" panose="020B0604020202020204" pitchFamily="34" charset="0"/>
              <a:buChar char="•"/>
              <a:defRPr/>
            </a:pPr>
            <a:r>
              <a:rPr lang="zh-CN" altLang="en-US" sz="2000" b="1" u="sng" noProof="0">
                <a:ln>
                  <a:noFill/>
                </a:ln>
                <a:solidFill>
                  <a:srgbClr val="0070C0"/>
                </a:solidFill>
                <a:effectLst/>
                <a:uLnTx/>
                <a:uFillTx/>
                <a:ea typeface="宋体" panose="02010600030101010101" pitchFamily="2" charset="-122"/>
                <a:cs typeface="+mn-cs"/>
                <a:sym typeface="+mn-ea"/>
              </a:rPr>
              <a:t>作用</a:t>
            </a:r>
            <a:r>
              <a:rPr lang="zh-CN" altLang="en-US" sz="2000" noProof="0" smtClean="0">
                <a:ln>
                  <a:noFill/>
                </a:ln>
                <a:solidFill>
                  <a:schemeClr val="tx1"/>
                </a:solidFill>
                <a:effectLst/>
                <a:uLnTx/>
                <a:uFillTx/>
                <a:latin typeface="+mn-lt"/>
                <a:ea typeface="宋体" panose="02010600030101010101" pitchFamily="2" charset="-122"/>
                <a:cs typeface="+mn-cs"/>
                <a:sym typeface="+mn-ea"/>
              </a:rPr>
              <a:t>：可</a:t>
            </a:r>
            <a:r>
              <a:rPr lang="zh-CN" altLang="en-US" sz="2000" noProof="0">
                <a:ln>
                  <a:noFill/>
                </a:ln>
                <a:solidFill>
                  <a:schemeClr val="tx1"/>
                </a:solidFill>
                <a:effectLst/>
                <a:uLnTx/>
                <a:uFillTx/>
                <a:latin typeface="+mn-lt"/>
                <a:ea typeface="宋体" panose="02010600030101010101" pitchFamily="2" charset="-122"/>
                <a:cs typeface="+mn-cs"/>
                <a:sym typeface="+mn-ea"/>
              </a:rPr>
              <a:t>以大大节约索引空间，提高索引的效率</a:t>
            </a:r>
            <a:r>
              <a:rPr lang="zh-CN" altLang="en-US" sz="2000" noProof="0" smtClean="0">
                <a:ln>
                  <a:noFill/>
                </a:ln>
                <a:solidFill>
                  <a:schemeClr val="tx1"/>
                </a:solidFill>
                <a:effectLst/>
                <a:uLnTx/>
                <a:uFillTx/>
                <a:latin typeface="+mn-lt"/>
                <a:ea typeface="宋体" panose="02010600030101010101" pitchFamily="2" charset="-122"/>
                <a:cs typeface="+mn-cs"/>
                <a:sym typeface="+mn-ea"/>
              </a:rPr>
              <a:t>。</a:t>
            </a:r>
            <a:endParaRPr kumimoji="0" lang="en-US" altLang="zh-CN" sz="20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endParaRPr>
          </a:p>
          <a:p>
            <a:pPr marL="285750" marR="0" lvl="0" indent="-285750" algn="l" defTabSz="914400" rtl="0" eaLnBrk="0" fontAlgn="base" latinLnBrk="0" hangingPunct="0">
              <a:lnSpc>
                <a:spcPct val="150000"/>
              </a:lnSpc>
              <a:spcBef>
                <a:spcPct val="0"/>
              </a:spcBef>
              <a:spcAft>
                <a:spcPct val="0"/>
              </a:spcAft>
              <a:buClrTx/>
              <a:buSzTx/>
              <a:buFont typeface="Arial" panose="020B0604020202020204" pitchFamily="34" charset="0"/>
              <a:buChar char="•"/>
              <a:defRPr/>
            </a:pPr>
            <a:r>
              <a:rPr lang="zh-CN" altLang="en-US" sz="2000" b="1" u="sng" noProof="0">
                <a:ln>
                  <a:noFill/>
                </a:ln>
                <a:solidFill>
                  <a:srgbClr val="0070C0"/>
                </a:solidFill>
                <a:effectLst/>
                <a:uLnTx/>
                <a:uFillTx/>
                <a:ea typeface="宋体" panose="02010600030101010101" pitchFamily="2" charset="-122"/>
                <a:cs typeface="+mn-cs"/>
                <a:sym typeface="+mn-ea"/>
              </a:rPr>
              <a:t>举例</a:t>
            </a:r>
            <a:r>
              <a:rPr lang="zh-CN" altLang="en-US" sz="2000" noProof="0" smtClean="0">
                <a:ln>
                  <a:noFill/>
                </a:ln>
                <a:solidFill>
                  <a:schemeClr val="tx1"/>
                </a:solidFill>
                <a:effectLst/>
                <a:uLnTx/>
                <a:uFillTx/>
                <a:latin typeface="+mn-lt"/>
                <a:ea typeface="宋体" panose="02010600030101010101" pitchFamily="2" charset="-122"/>
                <a:cs typeface="+mn-cs"/>
                <a:sym typeface="+mn-ea"/>
              </a:rPr>
              <a:t>：在</a:t>
            </a:r>
            <a:r>
              <a:rPr lang="zh-CN" altLang="en-US" sz="2000" noProof="0">
                <a:ln>
                  <a:noFill/>
                </a:ln>
                <a:solidFill>
                  <a:schemeClr val="tx1"/>
                </a:solidFill>
                <a:effectLst/>
                <a:uLnTx/>
                <a:uFillTx/>
                <a:latin typeface="+mn-lt"/>
                <a:ea typeface="宋体" panose="02010600030101010101" pitchFamily="2" charset="-122"/>
                <a:cs typeface="+mn-cs"/>
                <a:sym typeface="+mn-ea"/>
              </a:rPr>
              <a:t>汉语词典中根据偏旁部首（类似前缀索引）查找汉字（要索引的数据）。</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348740" cy="706755"/>
          </a:xfrm>
          <a:prstGeom prst="rect">
            <a:avLst/>
          </a:prstGeom>
          <a:noFill/>
        </p:spPr>
        <p:txBody>
          <a:bodyPr wrap="none" rtlCol="0">
            <a:spAutoFit/>
          </a:bodyPr>
          <a:lstStyle/>
          <a:p>
            <a:pPr algn="l"/>
            <a:r>
              <a:rPr lang="en-US" altLang="zh-CN" sz="2000" dirty="0">
                <a:solidFill>
                  <a:srgbClr val="1369B2"/>
                </a:solidFill>
                <a:latin typeface="微软雅黑" panose="020B0503020204020204" pitchFamily="34" charset="-122"/>
                <a:ea typeface="微软雅黑" panose="020B0503020204020204" pitchFamily="34" charset="-122"/>
              </a:rPr>
              <a:t>  </a:t>
            </a:r>
            <a:r>
              <a:rPr lang="zh-CN" altLang="en-US" sz="2000" dirty="0">
                <a:solidFill>
                  <a:srgbClr val="1369B2"/>
                </a:solidFill>
                <a:latin typeface="微软雅黑" panose="020B0503020204020204" pitchFamily="34" charset="-122"/>
                <a:ea typeface="微软雅黑" panose="020B0503020204020204" pitchFamily="34" charset="-122"/>
              </a:rPr>
              <a:t>索引概述</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索引的基本操作</a:t>
            </a:r>
            <a:endParaRPr lang="zh-CN" altLang="en-US"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6.2.2</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8" name="圆角矩形 7"/>
          <p:cNvSpPr/>
          <p:nvPr/>
        </p:nvSpPr>
        <p:spPr>
          <a:xfrm>
            <a:off x="3937635" y="3429635"/>
            <a:ext cx="3027363" cy="923925"/>
          </a:xfrm>
          <a:prstGeom prst="roundRect">
            <a:avLst/>
          </a:prstGeom>
          <a:solidFill>
            <a:srgbClr val="00B05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查看索引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4" name="圆角矩形 3"/>
          <p:cNvSpPr/>
          <p:nvPr/>
        </p:nvSpPr>
        <p:spPr>
          <a:xfrm>
            <a:off x="3932873" y="2400935"/>
            <a:ext cx="3025775"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创建索引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5" name="圆角矩形 4"/>
          <p:cNvSpPr/>
          <p:nvPr/>
        </p:nvSpPr>
        <p:spPr>
          <a:xfrm>
            <a:off x="3937635" y="4464685"/>
            <a:ext cx="3027363"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删除索引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left)">
                                      <p:cBhvr>
                                        <p:cTn id="8" dur="500"/>
                                        <p:tgtEl>
                                          <p:spTgt spid="4"/>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p:tgtEl>
                                          <p:spTgt spid="8"/>
                                        </p:tgtEl>
                                        <p:attrNameLst>
                                          <p:attrName>ppt_x</p:attrName>
                                        </p:attrNameLst>
                                      </p:cBhvr>
                                      <p:tavLst>
                                        <p:tav tm="0">
                                          <p:val>
                                            <p:strVal val="#ppt_x-#ppt_w*1.125000"/>
                                          </p:val>
                                        </p:tav>
                                        <p:tav tm="100000">
                                          <p:val>
                                            <p:strVal val="#ppt_x"/>
                                          </p:val>
                                        </p:tav>
                                      </p:tavLst>
                                    </p:anim>
                                    <p:animEffect transition="in" filter="wipe(right)">
                                      <p:cBhvr>
                                        <p:cTn id="13" dur="500"/>
                                        <p:tgtEl>
                                          <p:spTgt spid="8"/>
                                        </p:tgtEl>
                                      </p:cBhvr>
                                    </p:animEffect>
                                  </p:childTnLst>
                                </p:cTn>
                              </p:par>
                            </p:childTnLst>
                          </p:cTn>
                        </p:par>
                        <p:par>
                          <p:cTn id="14" fill="hold">
                            <p:stCondLst>
                              <p:cond delay="1000"/>
                            </p:stCondLst>
                            <p:childTnLst>
                              <p:par>
                                <p:cTn id="15" presetID="12" presetClass="entr" presetSubtype="2"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p:tgtEl>
                                          <p:spTgt spid="5"/>
                                        </p:tgtEl>
                                        <p:attrNameLst>
                                          <p:attrName>ppt_x</p:attrName>
                                        </p:attrNameLst>
                                      </p:cBhvr>
                                      <p:tavLst>
                                        <p:tav tm="0">
                                          <p:val>
                                            <p:strVal val="#ppt_x+#ppt_w*1.125000"/>
                                          </p:val>
                                        </p:tav>
                                        <p:tav tm="100000">
                                          <p:val>
                                            <p:strVal val="#ppt_x"/>
                                          </p:val>
                                        </p:tav>
                                      </p:tavLst>
                                    </p:anim>
                                    <p:animEffect transition="in" filter="wipe(left)">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4" grpId="0" bldLvl="0" animBg="1"/>
      <p:bldP spid="5" grpId="0" bldLvl="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0" marR="0" lvl="0" indent="0" algn="l" defTabSz="914400" rtl="0" eaLnBrk="0" fontAlgn="base" latinLnBrk="0" hangingPunct="0">
              <a:lnSpc>
                <a:spcPct val="200000"/>
              </a:lnSpc>
              <a:spcBef>
                <a:spcPct val="0"/>
              </a:spcBef>
              <a:spcAft>
                <a:spcPct val="0"/>
              </a:spcAft>
              <a:buClrTx/>
              <a:buSzTx/>
              <a:buFontTx/>
              <a:buNone/>
              <a:defRPr/>
            </a:pPr>
            <a:r>
              <a:rPr lang="zh-CN" altLang="en-US" sz="2000" b="1" u="sng" noProof="0" smtClean="0">
                <a:ln>
                  <a:noFill/>
                </a:ln>
                <a:solidFill>
                  <a:srgbClr val="0070C0"/>
                </a:solidFill>
                <a:effectLst/>
                <a:uLnTx/>
                <a:uFillTx/>
                <a:ea typeface="宋体" panose="02010600030101010101" pitchFamily="2" charset="-122"/>
                <a:cs typeface="+mn-cs"/>
                <a:sym typeface="+mn-ea"/>
              </a:rPr>
              <a:t>创建索引的</a:t>
            </a:r>
            <a:r>
              <a:rPr lang="en-US" altLang="zh-CN" sz="2000" b="1" u="sng" noProof="0" smtClean="0">
                <a:ln>
                  <a:noFill/>
                </a:ln>
                <a:solidFill>
                  <a:srgbClr val="0070C0"/>
                </a:solidFill>
                <a:effectLst/>
                <a:uLnTx/>
                <a:uFillTx/>
                <a:ea typeface="宋体" panose="02010600030101010101" pitchFamily="2" charset="-122"/>
                <a:cs typeface="+mn-cs"/>
                <a:sym typeface="+mn-ea"/>
              </a:rPr>
              <a:t>3</a:t>
            </a:r>
            <a:r>
              <a:rPr lang="zh-CN" altLang="en-US" sz="2000" b="1" u="sng" noProof="0" smtClean="0">
                <a:ln>
                  <a:noFill/>
                </a:ln>
                <a:solidFill>
                  <a:srgbClr val="0070C0"/>
                </a:solidFill>
                <a:effectLst/>
                <a:uLnTx/>
                <a:uFillTx/>
                <a:ea typeface="宋体" panose="02010600030101010101" pitchFamily="2" charset="-122"/>
                <a:cs typeface="+mn-cs"/>
                <a:sym typeface="+mn-ea"/>
              </a:rPr>
              <a:t>种方式</a:t>
            </a:r>
            <a:endParaRPr kumimoji="0" lang="en-US" altLang="zh-CN" sz="2000"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en-US" altLang="zh-CN" sz="2000" noProof="0" smtClean="0">
                <a:ln>
                  <a:noFill/>
                </a:ln>
                <a:solidFill>
                  <a:schemeClr val="tx1"/>
                </a:solidFill>
                <a:effectLst/>
                <a:uLnTx/>
                <a:uFillTx/>
                <a:ea typeface="宋体" panose="02010600030101010101" pitchFamily="2" charset="-122"/>
                <a:cs typeface="+mn-cs"/>
                <a:sym typeface="+mn-ea"/>
              </a:rPr>
              <a:t>CREATE TABLE</a:t>
            </a:r>
            <a:r>
              <a:rPr lang="zh-CN" altLang="en-US" sz="2000" noProof="0" smtClean="0">
                <a:ln>
                  <a:noFill/>
                </a:ln>
                <a:solidFill>
                  <a:schemeClr val="tx1"/>
                </a:solidFill>
                <a:effectLst/>
                <a:uLnTx/>
                <a:uFillTx/>
                <a:ea typeface="宋体" panose="02010600030101010101" pitchFamily="2" charset="-122"/>
                <a:cs typeface="+mn-cs"/>
                <a:sym typeface="+mn-ea"/>
              </a:rPr>
              <a:t>方式，与数据表同时创建。</a:t>
            </a:r>
            <a:endParaRPr kumimoji="0" lang="en-US" altLang="zh-CN" sz="2000"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en-US" altLang="zh-CN" sz="2000" noProof="0" smtClean="0">
                <a:ln>
                  <a:noFill/>
                </a:ln>
                <a:solidFill>
                  <a:schemeClr val="tx1"/>
                </a:solidFill>
                <a:effectLst/>
                <a:uLnTx/>
                <a:uFillTx/>
                <a:ea typeface="宋体" panose="02010600030101010101" pitchFamily="2" charset="-122"/>
                <a:cs typeface="+mn-cs"/>
                <a:sym typeface="+mn-ea"/>
              </a:rPr>
              <a:t>ALTER TABLE</a:t>
            </a:r>
            <a:r>
              <a:rPr lang="zh-CN" altLang="en-US" sz="2000" noProof="0" smtClean="0">
                <a:ln>
                  <a:noFill/>
                </a:ln>
                <a:solidFill>
                  <a:schemeClr val="tx1"/>
                </a:solidFill>
                <a:effectLst/>
                <a:uLnTx/>
                <a:uFillTx/>
                <a:ea typeface="宋体" panose="02010600030101010101" pitchFamily="2" charset="-122"/>
                <a:cs typeface="+mn-cs"/>
                <a:sym typeface="+mn-ea"/>
              </a:rPr>
              <a:t>方式，</a:t>
            </a:r>
            <a:r>
              <a:rPr lang="zh-CN" altLang="zh-CN" sz="2000" noProof="0" smtClean="0">
                <a:ln>
                  <a:noFill/>
                </a:ln>
                <a:solidFill>
                  <a:schemeClr val="tx1"/>
                </a:solidFill>
                <a:effectLst/>
                <a:uLnTx/>
                <a:uFillTx/>
                <a:ea typeface="宋体" panose="02010600030101010101" pitchFamily="2" charset="-122"/>
                <a:cs typeface="+mn-cs"/>
                <a:sym typeface="+mn-ea"/>
              </a:rPr>
              <a:t>对已创建的数据表进行添加</a:t>
            </a:r>
            <a:r>
              <a:rPr lang="zh-CN" altLang="en-US" sz="2000" noProof="0" smtClean="0">
                <a:ln>
                  <a:noFill/>
                </a:ln>
                <a:solidFill>
                  <a:schemeClr val="tx1"/>
                </a:solidFill>
                <a:effectLst/>
                <a:uLnTx/>
                <a:uFillTx/>
                <a:ea typeface="宋体" panose="02010600030101010101" pitchFamily="2" charset="-122"/>
                <a:cs typeface="+mn-cs"/>
                <a:sym typeface="+mn-ea"/>
              </a:rPr>
              <a:t>。</a:t>
            </a:r>
            <a:endParaRPr kumimoji="0" lang="en-US" altLang="zh-CN" sz="2000"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en-US" altLang="zh-CN" sz="2000" noProof="0" smtClean="0">
                <a:ln>
                  <a:noFill/>
                </a:ln>
                <a:solidFill>
                  <a:schemeClr val="tx1"/>
                </a:solidFill>
                <a:effectLst/>
                <a:uLnTx/>
                <a:uFillTx/>
                <a:ea typeface="宋体" panose="02010600030101010101" pitchFamily="2" charset="-122"/>
                <a:cs typeface="+mn-cs"/>
                <a:sym typeface="+mn-ea"/>
              </a:rPr>
              <a:t>CREATE INDEX</a:t>
            </a:r>
            <a:r>
              <a:rPr lang="zh-CN" altLang="en-US" sz="2000" noProof="0" smtClean="0">
                <a:ln>
                  <a:noFill/>
                </a:ln>
                <a:solidFill>
                  <a:schemeClr val="tx1"/>
                </a:solidFill>
                <a:effectLst/>
                <a:uLnTx/>
                <a:uFillTx/>
                <a:ea typeface="宋体" panose="02010600030101010101" pitchFamily="2" charset="-122"/>
                <a:cs typeface="+mn-cs"/>
                <a:sym typeface="+mn-ea"/>
              </a:rPr>
              <a:t>方式，</a:t>
            </a:r>
            <a:r>
              <a:rPr lang="zh-CN" altLang="zh-CN" sz="2000" noProof="0" smtClean="0">
                <a:ln>
                  <a:noFill/>
                </a:ln>
                <a:solidFill>
                  <a:schemeClr val="tx1"/>
                </a:solidFill>
                <a:effectLst/>
                <a:uLnTx/>
                <a:uFillTx/>
                <a:ea typeface="宋体" panose="02010600030101010101" pitchFamily="2" charset="-122"/>
                <a:cs typeface="+mn-cs"/>
                <a:sym typeface="+mn-ea"/>
              </a:rPr>
              <a:t>对已创建的数据表进行添加</a:t>
            </a:r>
            <a:r>
              <a:rPr lang="zh-CN" altLang="en-US" sz="2000" noProof="0" smtClean="0">
                <a:ln>
                  <a:noFill/>
                </a:ln>
                <a:solidFill>
                  <a:schemeClr val="tx1"/>
                </a:solidFill>
                <a:effectLst/>
                <a:uLnTx/>
                <a:uFillTx/>
                <a:ea typeface="宋体" panose="02010600030101010101" pitchFamily="2" charset="-122"/>
                <a:cs typeface="+mn-cs"/>
                <a:sym typeface="+mn-ea"/>
              </a:rPr>
              <a:t>，</a:t>
            </a:r>
            <a:r>
              <a:rPr lang="zh-CN" altLang="zh-CN" sz="2000" noProof="0" smtClean="0">
                <a:ln>
                  <a:noFill/>
                </a:ln>
                <a:solidFill>
                  <a:schemeClr val="tx1"/>
                </a:solidFill>
                <a:effectLst/>
                <a:uLnTx/>
                <a:uFillTx/>
                <a:ea typeface="宋体" panose="02010600030101010101" pitchFamily="2" charset="-122"/>
                <a:cs typeface="+mn-cs"/>
                <a:sym typeface="+mn-ea"/>
              </a:rPr>
              <a:t>不能添加主键索引</a:t>
            </a:r>
            <a:r>
              <a:rPr lang="zh-CN" altLang="en-US" sz="2000" noProof="0" smtClean="0">
                <a:ln>
                  <a:noFill/>
                </a:ln>
                <a:solidFill>
                  <a:schemeClr val="tx1"/>
                </a:solidFill>
                <a:effectLst/>
                <a:uLnTx/>
                <a:uFillTx/>
                <a:ea typeface="宋体" panose="02010600030101010101" pitchFamily="2" charset="-122"/>
                <a:cs typeface="+mn-cs"/>
                <a:sym typeface="+mn-ea"/>
              </a:rPr>
              <a:t>。</a:t>
            </a:r>
            <a:endParaRPr lang="zh-CN" altLang="zh-CN" sz="20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noProof="0">
                <a:ln>
                  <a:noFill/>
                </a:ln>
                <a:solidFill>
                  <a:srgbClr val="FF0000"/>
                </a:solidFill>
                <a:effectLst/>
                <a:uLnTx/>
                <a:uFillTx/>
                <a:latin typeface="+mn-lt"/>
                <a:ea typeface="宋体" panose="02010600030101010101" pitchFamily="2" charset="-122"/>
                <a:cs typeface="Times New Roman" panose="02020603050405020304" charset="0"/>
                <a:sym typeface="+mn-ea"/>
              </a:rPr>
              <a:t># </a:t>
            </a:r>
            <a:r>
              <a:rPr lang="zh-CN" altLang="en-US" noProof="0">
                <a:ln>
                  <a:noFill/>
                </a:ln>
                <a:solidFill>
                  <a:srgbClr val="FF0000"/>
                </a:solidFill>
                <a:effectLst/>
                <a:uLnTx/>
                <a:uFillTx/>
                <a:latin typeface="+mn-lt"/>
                <a:ea typeface="宋体" panose="02010600030101010101" pitchFamily="2" charset="-122"/>
                <a:cs typeface="Times New Roman" panose="02020603050405020304" charset="0"/>
                <a:sym typeface="+mn-ea"/>
              </a:rPr>
              <a:t>方式</a:t>
            </a:r>
            <a:r>
              <a:rPr lang="en-US" altLang="zh-CN" noProof="0">
                <a:ln>
                  <a:noFill/>
                </a:ln>
                <a:solidFill>
                  <a:srgbClr val="FF0000"/>
                </a:solidFill>
                <a:effectLst/>
                <a:uLnTx/>
                <a:uFillTx/>
                <a:latin typeface="+mn-lt"/>
                <a:ea typeface="宋体" panose="02010600030101010101" pitchFamily="2" charset="-122"/>
                <a:cs typeface="Times New Roman" panose="02020603050405020304" charset="0"/>
                <a:sym typeface="+mn-ea"/>
              </a:rPr>
              <a:t>1</a:t>
            </a:r>
            <a:r>
              <a:rPr lang="zh-CN" altLang="en-US" noProof="0">
                <a:ln>
                  <a:noFill/>
                </a:ln>
                <a:solidFill>
                  <a:srgbClr val="FF0000"/>
                </a:solidFill>
                <a:effectLst/>
                <a:uLnTx/>
                <a:uFillTx/>
                <a:latin typeface="+mn-lt"/>
                <a:ea typeface="宋体" panose="02010600030101010101" pitchFamily="2" charset="-122"/>
                <a:cs typeface="Times New Roman" panose="02020603050405020304" charset="0"/>
                <a:sym typeface="+mn-ea"/>
              </a:rPr>
              <a:t>：</a:t>
            </a:r>
            <a:r>
              <a:rPr lang="en-US" altLang="zh-CN" noProof="0">
                <a:ln>
                  <a:noFill/>
                </a:ln>
                <a:solidFill>
                  <a:srgbClr val="FF0000"/>
                </a:solidFill>
                <a:effectLst/>
                <a:uLnTx/>
                <a:uFillTx/>
                <a:latin typeface="+mn-lt"/>
                <a:ea typeface="宋体" panose="02010600030101010101" pitchFamily="2" charset="-122"/>
                <a:cs typeface="Times New Roman" panose="02020603050405020304" charset="0"/>
                <a:sym typeface="+mn-ea"/>
              </a:rPr>
              <a:t>CREATE TABLE</a:t>
            </a:r>
            <a:r>
              <a:rPr lang="zh-CN" altLang="en-US" noProof="0">
                <a:ln>
                  <a:noFill/>
                </a:ln>
                <a:solidFill>
                  <a:srgbClr val="FF0000"/>
                </a:solidFill>
                <a:effectLst/>
                <a:uLnTx/>
                <a:uFillTx/>
                <a:latin typeface="+mn-lt"/>
                <a:ea typeface="宋体" panose="02010600030101010101" pitchFamily="2" charset="-122"/>
                <a:cs typeface="Times New Roman" panose="02020603050405020304" charset="0"/>
                <a:sym typeface="+mn-ea"/>
              </a:rPr>
              <a:t>创建数据表时添加索引</a:t>
            </a:r>
            <a:endParaRPr kumimoji="0" lang="zh-CN" altLang="en-US"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CREATE TABLE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数据表名</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kumimoji="0" lang="en-US" altLang="zh-CN"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字段名 数据类型 </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约束条件</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kumimoji="0" lang="en-US" altLang="zh-CN"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kumimoji="0" lang="en-US" altLang="zh-CN"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PRIMARY KEY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索引类型</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 ,</a:t>
            </a:r>
            <a:endParaRPr kumimoji="0" lang="en-US" altLang="zh-CN"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{INDEX|KEY}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索引名称</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索引类型</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kumimoji="0" lang="en-US" altLang="zh-CN"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UNIQUE [INDEX|KEY]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索引名称</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索引类型</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kumimoji="0" lang="en-US" altLang="zh-CN"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{FULLTEXT|SPATIAL} [INDEX|KEY]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索引名称</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 </a:t>
            </a:r>
            <a:endParaRPr kumimoji="0" lang="en-US" altLang="zh-CN"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noProof="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noProof="0">
                <a:ln>
                  <a:noFill/>
                </a:ln>
                <a:solidFill>
                  <a:schemeClr val="tx1"/>
                </a:solidFill>
                <a:effectLst/>
                <a:uLnTx/>
                <a:uFillTx/>
                <a:latin typeface="+mn-lt"/>
                <a:ea typeface="宋体" panose="02010600030101010101" pitchFamily="2" charset="-122"/>
                <a:cs typeface="Times New Roman" panose="02020603050405020304" charset="0"/>
                <a:sym typeface="+mn-ea"/>
              </a:rPr>
              <a:t>表选项</a:t>
            </a:r>
            <a:r>
              <a:rPr lang="en-US" altLang="zh-CN" noProof="0" smtClean="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lang="en-US" altLang="zh-CN"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rgbClr val="FF0000"/>
                </a:solidFill>
                <a:effectLst/>
                <a:uLnTx/>
                <a:uFillTx/>
                <a:latin typeface="+mn-lt"/>
                <a:ea typeface="宋体" panose="02010600030101010101" pitchFamily="2" charset="-122"/>
                <a:cs typeface="Times New Roman" panose="02020603050405020304" charset="0"/>
                <a:sym typeface="+mn-ea"/>
              </a:rPr>
              <a:t># </a:t>
            </a:r>
            <a:r>
              <a:rPr lang="zh-CN" altLang="en-US" sz="1600" noProof="0" dirty="0" smtClean="0">
                <a:ln>
                  <a:noFill/>
                </a:ln>
                <a:solidFill>
                  <a:srgbClr val="FF0000"/>
                </a:solidFill>
                <a:effectLst/>
                <a:uLnTx/>
                <a:uFillTx/>
                <a:latin typeface="+mn-lt"/>
                <a:ea typeface="宋体" panose="02010600030101010101" pitchFamily="2" charset="-122"/>
                <a:cs typeface="Times New Roman" panose="02020603050405020304" charset="0"/>
                <a:sym typeface="+mn-ea"/>
              </a:rPr>
              <a:t>方式</a:t>
            </a:r>
            <a:r>
              <a:rPr lang="en-US" altLang="zh-CN" sz="1600" noProof="0" dirty="0" smtClean="0">
                <a:ln>
                  <a:noFill/>
                </a:ln>
                <a:solidFill>
                  <a:srgbClr val="FF0000"/>
                </a:solidFill>
                <a:effectLst/>
                <a:uLnTx/>
                <a:uFillTx/>
                <a:latin typeface="+mn-lt"/>
                <a:ea typeface="宋体" panose="02010600030101010101" pitchFamily="2" charset="-122"/>
                <a:cs typeface="Times New Roman" panose="02020603050405020304" charset="0"/>
                <a:sym typeface="+mn-ea"/>
              </a:rPr>
              <a:t>2</a:t>
            </a:r>
            <a:r>
              <a:rPr lang="zh-CN" altLang="en-US" sz="1600" noProof="0" dirty="0">
                <a:ln>
                  <a:noFill/>
                </a:ln>
                <a:solidFill>
                  <a:srgbClr val="FF0000"/>
                </a:solidFill>
                <a:effectLst/>
                <a:uLnTx/>
                <a:uFillTx/>
                <a:latin typeface="+mn-lt"/>
                <a:ea typeface="宋体" panose="02010600030101010101" pitchFamily="2" charset="-122"/>
                <a:cs typeface="Times New Roman" panose="02020603050405020304" charset="0"/>
                <a:sym typeface="+mn-ea"/>
              </a:rPr>
              <a:t>：</a:t>
            </a:r>
            <a:r>
              <a:rPr lang="en-US" altLang="zh-CN" sz="1600" noProof="0" dirty="0">
                <a:ln>
                  <a:noFill/>
                </a:ln>
                <a:solidFill>
                  <a:srgbClr val="FF0000"/>
                </a:solidFill>
                <a:effectLst/>
                <a:uLnTx/>
                <a:uFillTx/>
                <a:latin typeface="+mn-lt"/>
                <a:ea typeface="宋体" panose="02010600030101010101" pitchFamily="2" charset="-122"/>
                <a:cs typeface="Times New Roman" panose="02020603050405020304" charset="0"/>
                <a:sym typeface="+mn-ea"/>
              </a:rPr>
              <a:t>ALTER TABLE</a:t>
            </a:r>
            <a:r>
              <a:rPr lang="zh-CN" altLang="en-US" sz="1600" noProof="0" dirty="0">
                <a:ln>
                  <a:noFill/>
                </a:ln>
                <a:solidFill>
                  <a:srgbClr val="FF0000"/>
                </a:solidFill>
                <a:effectLst/>
                <a:uLnTx/>
                <a:uFillTx/>
                <a:latin typeface="+mn-lt"/>
                <a:ea typeface="宋体" panose="02010600030101010101" pitchFamily="2" charset="-122"/>
                <a:cs typeface="Times New Roman" panose="02020603050405020304" charset="0"/>
                <a:sym typeface="+mn-ea"/>
              </a:rPr>
              <a:t>向已创建的数据表添加索引</a:t>
            </a:r>
            <a:endParaRPr kumimoji="0" lang="zh-CN" altLang="en-US" sz="1600" b="0" i="0" u="none" strike="noStrike" kern="1200" cap="none" spc="0" normalizeH="0" baseline="0" noProof="0" dirty="0">
              <a:ln>
                <a:noFill/>
              </a:ln>
              <a:solidFill>
                <a:srgbClr val="FF0000"/>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ALTER TABLE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数据表名 </a:t>
            </a:r>
            <a:endParaRPr kumimoji="0" lang="zh-CN" altLang="en-US" sz="1600" b="0" i="0" u="none" strike="noStrike" kern="1200" cap="none" spc="0" normalizeH="0" baseline="0" noProof="0" dirty="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ADD PRIMARY KEY[</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索引类型</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endParaRPr kumimoji="0" lang="en-US" altLang="zh-CN" sz="1600" b="0" i="0" u="none" strike="noStrike" kern="1200" cap="none" spc="0" normalizeH="0" baseline="0" noProof="0" dirty="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|ADD {INDEX|KEY}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索引名称</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索引类型</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kumimoji="0" lang="en-US" altLang="zh-CN" sz="1600" b="0" i="0" u="none" strike="noStrike" kern="1200" cap="none" spc="0" normalizeH="0" baseline="0" noProof="0" dirty="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|ADD UNIQUE [INDEX|KEY]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索引名称</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索引类型</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kumimoji="0" lang="en-US" altLang="zh-CN" sz="1600" b="0" i="0" u="none" strike="noStrike" kern="1200" cap="none" spc="0" normalizeH="0" baseline="0" noProof="0" dirty="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|ADD FULLTEXT [INDEX|KEY]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索引名称</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kumimoji="0" lang="en-US" altLang="zh-CN" sz="1600" b="0" i="0" u="none" strike="noStrike" kern="1200" cap="none" spc="0" normalizeH="0" baseline="0" noProof="0" dirty="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|ADD SPATIAL [INDEX|KEY]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索引名称</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endParaRPr kumimoji="0" lang="en-US" altLang="zh-CN" sz="1600" b="0" i="0" u="none" strike="noStrike" kern="1200" cap="none" spc="0" normalizeH="0" baseline="0" noProof="0" dirty="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rgbClr val="FF0000"/>
                </a:solidFill>
                <a:effectLst/>
                <a:uLnTx/>
                <a:uFillTx/>
                <a:latin typeface="+mn-lt"/>
                <a:ea typeface="宋体" panose="02010600030101010101" pitchFamily="2" charset="-122"/>
                <a:cs typeface="Times New Roman" panose="02020603050405020304" charset="0"/>
                <a:sym typeface="+mn-ea"/>
              </a:rPr>
              <a:t># </a:t>
            </a:r>
            <a:r>
              <a:rPr lang="zh-CN" altLang="en-US" sz="1600" noProof="0" dirty="0" smtClean="0">
                <a:ln>
                  <a:noFill/>
                </a:ln>
                <a:solidFill>
                  <a:srgbClr val="FF0000"/>
                </a:solidFill>
                <a:effectLst/>
                <a:uLnTx/>
                <a:uFillTx/>
                <a:latin typeface="+mn-lt"/>
                <a:ea typeface="宋体" panose="02010600030101010101" pitchFamily="2" charset="-122"/>
                <a:cs typeface="Times New Roman" panose="02020603050405020304" charset="0"/>
                <a:sym typeface="+mn-ea"/>
              </a:rPr>
              <a:t>方式</a:t>
            </a:r>
            <a:r>
              <a:rPr lang="en-US" altLang="zh-CN" sz="1600" noProof="0" dirty="0" smtClean="0">
                <a:ln>
                  <a:noFill/>
                </a:ln>
                <a:solidFill>
                  <a:srgbClr val="FF0000"/>
                </a:solidFill>
                <a:effectLst/>
                <a:uLnTx/>
                <a:uFillTx/>
                <a:latin typeface="+mn-lt"/>
                <a:ea typeface="宋体" panose="02010600030101010101" pitchFamily="2" charset="-122"/>
                <a:cs typeface="Times New Roman" panose="02020603050405020304" charset="0"/>
                <a:sym typeface="+mn-ea"/>
              </a:rPr>
              <a:t>3</a:t>
            </a:r>
            <a:r>
              <a:rPr lang="zh-CN" altLang="en-US" sz="1600" noProof="0" dirty="0">
                <a:ln>
                  <a:noFill/>
                </a:ln>
                <a:solidFill>
                  <a:srgbClr val="FF0000"/>
                </a:solidFill>
                <a:effectLst/>
                <a:uLnTx/>
                <a:uFillTx/>
                <a:latin typeface="+mn-lt"/>
                <a:ea typeface="宋体" panose="02010600030101010101" pitchFamily="2" charset="-122"/>
                <a:cs typeface="Times New Roman" panose="02020603050405020304" charset="0"/>
                <a:sym typeface="+mn-ea"/>
              </a:rPr>
              <a:t>：</a:t>
            </a:r>
            <a:r>
              <a:rPr lang="en-US" altLang="zh-CN" sz="1600" noProof="0" dirty="0">
                <a:ln>
                  <a:noFill/>
                </a:ln>
                <a:solidFill>
                  <a:srgbClr val="FF0000"/>
                </a:solidFill>
                <a:effectLst/>
                <a:uLnTx/>
                <a:uFillTx/>
                <a:latin typeface="+mn-lt"/>
                <a:ea typeface="宋体" panose="02010600030101010101" pitchFamily="2" charset="-122"/>
                <a:cs typeface="Times New Roman" panose="02020603050405020304" charset="0"/>
                <a:sym typeface="+mn-ea"/>
              </a:rPr>
              <a:t>CREATE INDEX</a:t>
            </a:r>
            <a:r>
              <a:rPr lang="zh-CN" altLang="en-US" sz="1600" noProof="0" dirty="0">
                <a:ln>
                  <a:noFill/>
                </a:ln>
                <a:solidFill>
                  <a:srgbClr val="FF0000"/>
                </a:solidFill>
                <a:effectLst/>
                <a:uLnTx/>
                <a:uFillTx/>
                <a:latin typeface="+mn-lt"/>
                <a:ea typeface="宋体" panose="02010600030101010101" pitchFamily="2" charset="-122"/>
                <a:cs typeface="Times New Roman" panose="02020603050405020304" charset="0"/>
                <a:sym typeface="+mn-ea"/>
              </a:rPr>
              <a:t>向已创建的数据表添加索引</a:t>
            </a:r>
            <a:endParaRPr kumimoji="0" lang="zh-CN" altLang="en-US" sz="1600" b="0" i="0" u="none" strike="noStrike" kern="1200" cap="none" spc="0" normalizeH="0" baseline="0" noProof="0" dirty="0">
              <a:ln>
                <a:noFill/>
              </a:ln>
              <a:solidFill>
                <a:srgbClr val="FF0000"/>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CREATE [UNIQUE|FULLTEXT|SPATIAL] INDEX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索引名称</a:t>
            </a:r>
            <a:endParaRPr kumimoji="0" lang="zh-CN" altLang="en-US" sz="1600" b="0" i="0" u="none" strike="noStrike" kern="1200" cap="none" spc="0" normalizeH="0" baseline="0" noProof="0" dirty="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50000"/>
              </a:lnSpc>
              <a:spcBef>
                <a:spcPct val="0"/>
              </a:spcBef>
              <a:spcAft>
                <a:spcPct val="0"/>
              </a:spcAft>
              <a:buClrTx/>
              <a:buSzTx/>
              <a:buFontTx/>
              <a:buNone/>
              <a:defRPr/>
            </a:pP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索引类型</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ON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数据表名 </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字段列表</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索引选项</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算法选项 </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 </a:t>
            </a:r>
            <a:r>
              <a:rPr lang="zh-CN" altLang="en-US"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锁选项</a:t>
            </a:r>
            <a:r>
              <a:rPr lang="en-US" altLang="zh-CN" sz="1600" noProof="0" dirty="0">
                <a:ln>
                  <a:noFill/>
                </a:ln>
                <a:solidFill>
                  <a:schemeClr val="tx1"/>
                </a:solidFill>
                <a:effectLst/>
                <a:uLnTx/>
                <a:uFillTx/>
                <a:latin typeface="+mn-lt"/>
                <a:ea typeface="宋体" panose="02010600030101010101" pitchFamily="2" charset="-122"/>
                <a:cs typeface="Times New Roman" panose="02020603050405020304" charset="0"/>
                <a:sym typeface="+mn-ea"/>
              </a:rPr>
              <a:t>]</a:t>
            </a:r>
            <a:endParaRPr lang="en-US" altLang="zh-CN" sz="1600"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b="1" u="sng" dirty="0">
                <a:solidFill>
                  <a:srgbClr val="0070C0"/>
                </a:solidFill>
                <a:sym typeface="+mn-ea"/>
              </a:rPr>
              <a:t>创建索引的语法在使用时只需要确定</a:t>
            </a:r>
            <a:r>
              <a:rPr lang="en-US" altLang="zh-CN" b="1" u="sng" dirty="0">
                <a:solidFill>
                  <a:srgbClr val="0070C0"/>
                </a:solidFill>
                <a:sym typeface="+mn-ea"/>
              </a:rPr>
              <a:t>3</a:t>
            </a:r>
            <a:r>
              <a:rPr lang="zh-CN" altLang="en-US" b="1" u="sng" dirty="0">
                <a:solidFill>
                  <a:srgbClr val="0070C0"/>
                </a:solidFill>
                <a:sym typeface="+mn-ea"/>
              </a:rPr>
              <a:t>点：</a:t>
            </a:r>
            <a:endParaRPr lang="en-US" altLang="zh-CN" dirty="0">
              <a:latin typeface="Arial" panose="020B0604020202020204" pitchFamily="34" charset="0"/>
            </a:endParaRPr>
          </a:p>
          <a:p>
            <a:pPr>
              <a:lnSpc>
                <a:spcPct val="200000"/>
              </a:lnSpc>
            </a:pPr>
            <a:r>
              <a:rPr lang="zh-CN" altLang="en-US" dirty="0">
                <a:sym typeface="+mn-ea"/>
              </a:rPr>
              <a:t>一是确定采用哪种方式创建索引，选择对应的语句。</a:t>
            </a:r>
            <a:endParaRPr lang="en-US" altLang="zh-CN" dirty="0">
              <a:latin typeface="Arial" panose="020B0604020202020204" pitchFamily="34" charset="0"/>
            </a:endParaRPr>
          </a:p>
          <a:p>
            <a:pPr>
              <a:lnSpc>
                <a:spcPct val="200000"/>
              </a:lnSpc>
            </a:pPr>
            <a:r>
              <a:rPr lang="zh-CN" altLang="en-US" dirty="0">
                <a:sym typeface="+mn-ea"/>
              </a:rPr>
              <a:t>二是创建哪些索引。</a:t>
            </a:r>
            <a:endParaRPr lang="en-US" altLang="zh-CN" dirty="0">
              <a:latin typeface="Arial" panose="020B0604020202020204" pitchFamily="34" charset="0"/>
            </a:endParaRPr>
          </a:p>
          <a:p>
            <a:pPr>
              <a:lnSpc>
                <a:spcPct val="200000"/>
              </a:lnSpc>
            </a:pPr>
            <a:r>
              <a:rPr lang="zh-CN" altLang="en-US" dirty="0">
                <a:sym typeface="+mn-ea"/>
              </a:rPr>
              <a:t>三是为各索引设置选项。</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57349" name="矩形 2"/>
          <p:cNvSpPr/>
          <p:nvPr/>
        </p:nvSpPr>
        <p:spPr>
          <a:xfrm>
            <a:off x="4810125" y="1566863"/>
            <a:ext cx="2030413" cy="368300"/>
          </a:xfrm>
          <a:prstGeom prst="rect">
            <a:avLst/>
          </a:prstGeom>
          <a:noFill/>
          <a:ln w="9525">
            <a:noFill/>
          </a:ln>
        </p:spPr>
        <p:txBody>
          <a:bodyPr wrap="none">
            <a:spAutoFit/>
          </a:bodyPr>
          <a:p>
            <a:r>
              <a:rPr lang="zh-CN" altLang="en-US" b="1" u="sng" dirty="0">
                <a:solidFill>
                  <a:srgbClr val="0070C0"/>
                </a:solidFill>
                <a:latin typeface="Arial" panose="020B0604020202020204" pitchFamily="34" charset="0"/>
              </a:rPr>
              <a:t>索引可设置的选项</a:t>
            </a:r>
            <a:endParaRPr lang="zh-CN" altLang="en-US" b="1" u="sng" dirty="0">
              <a:solidFill>
                <a:srgbClr val="0070C0"/>
              </a:solidFill>
              <a:latin typeface="Arial" panose="020B0604020202020204" pitchFamily="34" charset="0"/>
            </a:endParaRPr>
          </a:p>
        </p:txBody>
      </p:sp>
      <p:graphicFrame>
        <p:nvGraphicFramePr>
          <p:cNvPr id="4" name="表格 3"/>
          <p:cNvGraphicFramePr>
            <a:graphicFrameLocks noGrp="1"/>
          </p:cNvGraphicFramePr>
          <p:nvPr/>
        </p:nvGraphicFramePr>
        <p:xfrm>
          <a:off x="2351088" y="2092325"/>
          <a:ext cx="7265988" cy="2714625"/>
        </p:xfrm>
        <a:graphic>
          <a:graphicData uri="http://schemas.openxmlformats.org/drawingml/2006/table">
            <a:tbl>
              <a:tblPr firstRow="1" bandRow="1"/>
              <a:tblGrid>
                <a:gridCol w="1656636"/>
                <a:gridCol w="5609351"/>
              </a:tblGrid>
              <a:tr h="377353">
                <a:tc>
                  <a:txBody>
                    <a:bodyPr/>
                    <a:p>
                      <a:pPr algn="ctr">
                        <a:spcAft>
                          <a:spcPts val="0"/>
                        </a:spcAft>
                      </a:pPr>
                      <a:r>
                        <a:rPr lang="zh-CN" altLang="en-US" sz="1400" b="1" kern="100" smtClean="0">
                          <a:effectLst/>
                          <a:latin typeface="Times New Roman" panose="02020603050405020304"/>
                          <a:ea typeface="宋体" panose="02010600030101010101" pitchFamily="2" charset="-122"/>
                        </a:rPr>
                        <a:t>索引选项</a:t>
                      </a:r>
                      <a:endParaRPr lang="zh-CN" sz="1400" b="1" kern="100">
                        <a:effectLst/>
                        <a:latin typeface="Times New Roman" panose="02020603050405020304"/>
                        <a:ea typeface="宋体" panose="02010600030101010101" pitchFamily="2" charset="-122"/>
                      </a:endParaRPr>
                    </a:p>
                  </a:txBody>
                  <a:tcPr marL="68586" marR="68586"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ADDC"/>
                    </a:solidFill>
                  </a:tcPr>
                </a:tc>
                <a:tc>
                  <a:txBody>
                    <a:bodyPr/>
                    <a:p>
                      <a:pPr algn="ctr">
                        <a:spcAft>
                          <a:spcPts val="0"/>
                        </a:spcAft>
                      </a:pPr>
                      <a:r>
                        <a:rPr lang="zh-CN" altLang="en-US" sz="1400" b="1" kern="100" smtClean="0">
                          <a:effectLst/>
                          <a:latin typeface="Times New Roman" panose="02020603050405020304"/>
                          <a:ea typeface="宋体" panose="02010600030101010101" pitchFamily="2" charset="-122"/>
                        </a:rPr>
                        <a:t>语法</a:t>
                      </a:r>
                      <a:endParaRPr lang="zh-CN" sz="1400" b="1" kern="100">
                        <a:effectLst/>
                        <a:latin typeface="Times New Roman" panose="02020603050405020304"/>
                        <a:ea typeface="宋体" panose="02010600030101010101" pitchFamily="2" charset="-122"/>
                      </a:endParaRPr>
                    </a:p>
                  </a:txBody>
                  <a:tcPr marL="68586" marR="68586"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ADDC"/>
                    </a:solidFill>
                  </a:tcPr>
                </a:tc>
              </a:tr>
              <a:tr h="377353">
                <a:tc>
                  <a:txBody>
                    <a:bodyPr/>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索引类型</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F1F9"/>
                    </a:solidFill>
                  </a:tcPr>
                </a:tc>
                <a:tc>
                  <a:txBody>
                    <a:bodyPr/>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USING {BTREE | HASH}</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F1F9"/>
                    </a:solidFill>
                  </a:tcPr>
                </a:tc>
              </a:tr>
              <a:tr h="377353">
                <a:tc>
                  <a:txBody>
                    <a:bodyPr/>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字段列表</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c>
                  <a:txBody>
                    <a:bodyPr/>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字段</a:t>
                      </a:r>
                      <a:r>
                        <a:rPr lang="en-US" sz="1400" kern="1200">
                          <a:solidFill>
                            <a:schemeClr val="tx1"/>
                          </a:solidFill>
                          <a:effectLst/>
                          <a:latin typeface="+mn-lt"/>
                          <a:ea typeface="宋体" panose="02010600030101010101" pitchFamily="2" charset="-122"/>
                          <a:cs typeface="宋体" panose="02010600030101010101" pitchFamily="2" charset="-122"/>
                        </a:rPr>
                        <a:t>[(</a:t>
                      </a:r>
                      <a:r>
                        <a:rPr lang="zh-CN" sz="1400" kern="1200">
                          <a:solidFill>
                            <a:schemeClr val="tx1"/>
                          </a:solidFill>
                          <a:effectLst/>
                          <a:latin typeface="+mn-lt"/>
                          <a:ea typeface="宋体" panose="02010600030101010101" pitchFamily="2" charset="-122"/>
                          <a:cs typeface="宋体" panose="02010600030101010101" pitchFamily="2" charset="-122"/>
                        </a:rPr>
                        <a:t>长度</a:t>
                      </a:r>
                      <a:r>
                        <a:rPr lang="en-US" sz="1400" kern="1200">
                          <a:solidFill>
                            <a:schemeClr val="tx1"/>
                          </a:solidFill>
                          <a:effectLst/>
                          <a:latin typeface="+mn-lt"/>
                          <a:ea typeface="宋体" panose="02010600030101010101" pitchFamily="2" charset="-122"/>
                          <a:cs typeface="宋体" panose="02010600030101010101" pitchFamily="2" charset="-122"/>
                        </a:rPr>
                        <a:t>)[ASC | DESC]]</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r>
              <a:tr h="827860">
                <a:tc>
                  <a:txBody>
                    <a:bodyPr/>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索引选项</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c>
                  <a:txBody>
                    <a:bodyPr/>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KEY_BLOCK_SIZE [=] </a:t>
                      </a:r>
                      <a:r>
                        <a:rPr lang="zh-CN" sz="1400" kern="1200">
                          <a:solidFill>
                            <a:schemeClr val="tx1"/>
                          </a:solidFill>
                          <a:effectLst/>
                          <a:latin typeface="+mn-lt"/>
                          <a:ea typeface="宋体" panose="02010600030101010101" pitchFamily="2" charset="-122"/>
                          <a:cs typeface="宋体" panose="02010600030101010101" pitchFamily="2" charset="-122"/>
                        </a:rPr>
                        <a:t>值</a:t>
                      </a:r>
                      <a:endParaRPr lang="zh-CN" sz="1400" kern="1200">
                        <a:solidFill>
                          <a:schemeClr val="tx1"/>
                        </a:solidFill>
                        <a:effectLst/>
                        <a:latin typeface="+mn-lt"/>
                        <a:ea typeface="宋体" panose="02010600030101010101" pitchFamily="2" charset="-122"/>
                        <a:cs typeface="宋体" panose="02010600030101010101" pitchFamily="2" charset="-122"/>
                      </a:endParaRPr>
                    </a:p>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 </a:t>
                      </a:r>
                      <a:r>
                        <a:rPr lang="zh-CN" sz="1400" kern="1200">
                          <a:solidFill>
                            <a:schemeClr val="tx1"/>
                          </a:solidFill>
                          <a:effectLst/>
                          <a:latin typeface="+mn-lt"/>
                          <a:ea typeface="宋体" panose="02010600030101010101" pitchFamily="2" charset="-122"/>
                          <a:cs typeface="宋体" panose="02010600030101010101" pitchFamily="2" charset="-122"/>
                        </a:rPr>
                        <a:t>索引类型</a:t>
                      </a:r>
                      <a:r>
                        <a:rPr lang="en-US" sz="1400" kern="1200">
                          <a:solidFill>
                            <a:schemeClr val="tx1"/>
                          </a:solidFill>
                          <a:effectLst/>
                          <a:latin typeface="+mn-lt"/>
                          <a:ea typeface="宋体" panose="02010600030101010101" pitchFamily="2" charset="-122"/>
                          <a:cs typeface="宋体" panose="02010600030101010101" pitchFamily="2" charset="-122"/>
                        </a:rPr>
                        <a:t>| WITH PARSER </a:t>
                      </a:r>
                      <a:r>
                        <a:rPr lang="zh-CN" sz="1400" kern="1200">
                          <a:solidFill>
                            <a:schemeClr val="tx1"/>
                          </a:solidFill>
                          <a:effectLst/>
                          <a:latin typeface="+mn-lt"/>
                          <a:ea typeface="宋体" panose="02010600030101010101" pitchFamily="2" charset="-122"/>
                          <a:cs typeface="宋体" panose="02010600030101010101" pitchFamily="2" charset="-122"/>
                        </a:rPr>
                        <a:t>解析器插件名</a:t>
                      </a:r>
                      <a:endParaRPr lang="zh-CN" sz="1400" kern="1200">
                        <a:solidFill>
                          <a:schemeClr val="tx1"/>
                        </a:solidFill>
                        <a:effectLst/>
                        <a:latin typeface="+mn-lt"/>
                        <a:ea typeface="宋体" panose="02010600030101010101" pitchFamily="2" charset="-122"/>
                        <a:cs typeface="宋体" panose="02010600030101010101" pitchFamily="2" charset="-122"/>
                      </a:endParaRPr>
                    </a:p>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 COMMENT '</a:t>
                      </a:r>
                      <a:r>
                        <a:rPr lang="zh-CN" sz="1400" kern="1200">
                          <a:solidFill>
                            <a:schemeClr val="tx1"/>
                          </a:solidFill>
                          <a:effectLst/>
                          <a:latin typeface="+mn-lt"/>
                          <a:ea typeface="宋体" panose="02010600030101010101" pitchFamily="2" charset="-122"/>
                          <a:cs typeface="宋体" panose="02010600030101010101" pitchFamily="2" charset="-122"/>
                        </a:rPr>
                        <a:t>描述信息</a:t>
                      </a:r>
                      <a:r>
                        <a:rPr lang="en-US" sz="1400" kern="1200">
                          <a:solidFill>
                            <a:schemeClr val="tx1"/>
                          </a:solidFill>
                          <a:effectLst/>
                          <a:latin typeface="+mn-lt"/>
                          <a:ea typeface="宋体" panose="02010600030101010101" pitchFamily="2" charset="-122"/>
                          <a:cs typeface="宋体" panose="02010600030101010101" pitchFamily="2" charset="-122"/>
                        </a:rPr>
                        <a:t>'</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r>
              <a:tr h="377353">
                <a:tc>
                  <a:txBody>
                    <a:bodyPr/>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算法选项</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BE3F2"/>
                    </a:solidFill>
                  </a:tcPr>
                </a:tc>
                <a:tc>
                  <a:txBody>
                    <a:bodyPr/>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ALGORITHM [=] {DEFAULT|INPLACE|COPY}</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BE3F2"/>
                    </a:solidFill>
                  </a:tcPr>
                </a:tc>
              </a:tr>
              <a:tr h="377353">
                <a:tc>
                  <a:txBody>
                    <a:bodyPr/>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锁选项</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c>
                  <a:txBody>
                    <a:bodyPr/>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LOCK [=] {DEFAULT|NONE|SHARED|EXCLUSIVE}</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r>
            </a:tbl>
          </a:graphicData>
        </a:graphic>
      </p:graphicFrame>
      <p:sp>
        <p:nvSpPr>
          <p:cNvPr id="57374" name="矩形 4"/>
          <p:cNvSpPr/>
          <p:nvPr/>
        </p:nvSpPr>
        <p:spPr>
          <a:xfrm>
            <a:off x="1324610" y="4963795"/>
            <a:ext cx="9441815" cy="1568450"/>
          </a:xfrm>
          <a:prstGeom prst="rect">
            <a:avLst/>
          </a:prstGeom>
          <a:noFill/>
          <a:ln w="9525">
            <a:noFill/>
          </a:ln>
        </p:spPr>
        <p:txBody>
          <a:bodyPr wrap="square">
            <a:spAutoFit/>
          </a:bodyPr>
          <a:p>
            <a:pPr>
              <a:lnSpc>
                <a:spcPct val="200000"/>
              </a:lnSpc>
            </a:pPr>
            <a:r>
              <a:rPr lang="zh-CN" altLang="en-US" dirty="0">
                <a:latin typeface="Arial" panose="020B0604020202020204" pitchFamily="34" charset="0"/>
              </a:rPr>
              <a:t>主键索引不能设置索引名称，其他索引的名称也可以省略，默认使用建立索引的字段表示，复合索引则使用第一个字段的名称作为索引名。</a:t>
            </a:r>
            <a:endParaRPr lang="zh-CN" altLang="en-US" dirty="0">
              <a:latin typeface="Arial" panose="020B0604020202020204" pitchFamily="34" charset="0"/>
            </a:endParaRPr>
          </a:p>
        </p:txBody>
      </p:sp>
      <p:sp>
        <p:nvSpPr>
          <p:cNvPr id="5"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57349"/>
                                        </p:tgtEl>
                                        <p:attrNameLst>
                                          <p:attrName>style.visibility</p:attrName>
                                        </p:attrNameLst>
                                      </p:cBhvr>
                                      <p:to>
                                        <p:strVal val="visible"/>
                                      </p:to>
                                    </p:set>
                                    <p:animEffect transition="in" filter="fade">
                                      <p:cBhvr>
                                        <p:cTn id="7" dur="500"/>
                                        <p:tgtEl>
                                          <p:spTgt spid="57349"/>
                                        </p:tgtEl>
                                      </p:cBhvr>
                                    </p:animEffect>
                                    <p:anim calcmode="lin" valueType="num">
                                      <p:cBhvr>
                                        <p:cTn id="8" dur="500" fill="hold"/>
                                        <p:tgtEl>
                                          <p:spTgt spid="57349"/>
                                        </p:tgtEl>
                                        <p:attrNameLst>
                                          <p:attrName>ppt_x</p:attrName>
                                        </p:attrNameLst>
                                      </p:cBhvr>
                                      <p:tavLst>
                                        <p:tav tm="0">
                                          <p:val>
                                            <p:strVal val="#ppt_x"/>
                                          </p:val>
                                        </p:tav>
                                        <p:tav tm="100000">
                                          <p:val>
                                            <p:strVal val="#ppt_x"/>
                                          </p:val>
                                        </p:tav>
                                      </p:tavLst>
                                    </p:anim>
                                    <p:anim calcmode="lin" valueType="num">
                                      <p:cBhvr>
                                        <p:cTn id="9" dur="450" decel="100000" fill="hold"/>
                                        <p:tgtEl>
                                          <p:spTgt spid="57349"/>
                                        </p:tgtEl>
                                        <p:attrNameLst>
                                          <p:attrName>ppt_y</p:attrName>
                                        </p:attrNameLst>
                                      </p:cBhvr>
                                      <p:tavLst>
                                        <p:tav tm="0">
                                          <p:val>
                                            <p:strVal val="#ppt_y+1"/>
                                          </p:val>
                                        </p:tav>
                                        <p:tav tm="100000">
                                          <p:val>
                                            <p:strVal val="#ppt_y-.03"/>
                                          </p:val>
                                        </p:tav>
                                      </p:tavLst>
                                    </p:anim>
                                    <p:anim calcmode="lin" valueType="num">
                                      <p:cBhvr>
                                        <p:cTn id="10" dur="50" accel="100000" fill="hold">
                                          <p:stCondLst>
                                            <p:cond delay="450"/>
                                          </p:stCondLst>
                                        </p:cTn>
                                        <p:tgtEl>
                                          <p:spTgt spid="57349"/>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up)">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37" fill="hold" grpId="0" nodeType="clickEffect">
                                  <p:stCondLst>
                                    <p:cond delay="0"/>
                                  </p:stCondLst>
                                  <p:childTnLst>
                                    <p:set>
                                      <p:cBhvr>
                                        <p:cTn id="19" dur="1" fill="hold">
                                          <p:stCondLst>
                                            <p:cond delay="0"/>
                                          </p:stCondLst>
                                        </p:cTn>
                                        <p:tgtEl>
                                          <p:spTgt spid="57374"/>
                                        </p:tgtEl>
                                        <p:attrNameLst>
                                          <p:attrName>style.visibility</p:attrName>
                                        </p:attrNameLst>
                                      </p:cBhvr>
                                      <p:to>
                                        <p:strVal val="visible"/>
                                      </p:to>
                                    </p:set>
                                    <p:animEffect transition="in" filter="barn(outVertical)">
                                      <p:cBhvr>
                                        <p:cTn id="20" dur="500"/>
                                        <p:tgtEl>
                                          <p:spTgt spid="57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9" grpId="0"/>
      <p:bldP spid="5737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sz="4800"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zh-CN" altLang="en-US" sz="48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6.1.1</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n"/>
            </a:pPr>
            <a:r>
              <a:rPr lang="zh-CN" altLang="en-US" dirty="0">
                <a:sym typeface="+mn-ea"/>
              </a:rPr>
              <a:t>只有字段列表是必选项，其余均为可选的。</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n"/>
            </a:pPr>
            <a:r>
              <a:rPr lang="zh-CN" altLang="en-US" dirty="0">
                <a:sym typeface="+mn-ea"/>
              </a:rPr>
              <a:t>索引选项中</a:t>
            </a:r>
            <a:r>
              <a:rPr lang="en-US" altLang="zh-CN" dirty="0">
                <a:sym typeface="+mn-ea"/>
              </a:rPr>
              <a:t>KEY_BLOCK_SIZE</a:t>
            </a:r>
            <a:r>
              <a:rPr lang="zh-CN" altLang="en-US" dirty="0">
                <a:sym typeface="+mn-ea"/>
              </a:rPr>
              <a:t>仅可在</a:t>
            </a:r>
            <a:r>
              <a:rPr lang="en-US" altLang="zh-CN" dirty="0">
                <a:sym typeface="+mn-ea"/>
              </a:rPr>
              <a:t>MyISAM</a:t>
            </a:r>
            <a:r>
              <a:rPr lang="zh-CN" altLang="en-US" dirty="0">
                <a:sym typeface="+mn-ea"/>
              </a:rPr>
              <a:t>存储引擎的表中使用，表示索引的大小（以字节为单位），</a:t>
            </a:r>
            <a:r>
              <a:rPr lang="en-US" altLang="zh-CN" dirty="0">
                <a:sym typeface="+mn-ea"/>
              </a:rPr>
              <a:t>WITH PARSER</a:t>
            </a:r>
            <a:r>
              <a:rPr lang="zh-CN" altLang="en-US" dirty="0">
                <a:sym typeface="+mn-ea"/>
              </a:rPr>
              <a:t>只能用于全文索引。</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n"/>
            </a:pPr>
            <a:r>
              <a:rPr lang="zh-CN" altLang="en-US" dirty="0">
                <a:sym typeface="+mn-ea"/>
              </a:rPr>
              <a:t>对于全文和空间索引不能设置索引类型。</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n"/>
            </a:pPr>
            <a:r>
              <a:rPr lang="zh-CN" altLang="en-US" dirty="0">
                <a:sym typeface="+mn-ea"/>
              </a:rPr>
              <a:t>索引类型在不同的存储引擎中也不相同，如</a:t>
            </a:r>
            <a:r>
              <a:rPr lang="en-US" altLang="zh-CN" dirty="0">
                <a:sym typeface="+mn-ea"/>
              </a:rPr>
              <a:t>InnoDB</a:t>
            </a:r>
            <a:r>
              <a:rPr lang="zh-CN" altLang="en-US" dirty="0">
                <a:sym typeface="+mn-ea"/>
              </a:rPr>
              <a:t>和</a:t>
            </a:r>
            <a:r>
              <a:rPr lang="en-US" altLang="zh-CN" dirty="0">
                <a:sym typeface="+mn-ea"/>
              </a:rPr>
              <a:t>MyISAM</a:t>
            </a:r>
            <a:r>
              <a:rPr lang="zh-CN" altLang="en-US" dirty="0">
                <a:sym typeface="+mn-ea"/>
              </a:rPr>
              <a:t>支持</a:t>
            </a:r>
            <a:r>
              <a:rPr lang="en-US" altLang="zh-CN" dirty="0">
                <a:sym typeface="+mn-ea"/>
              </a:rPr>
              <a:t>BTREE</a:t>
            </a:r>
            <a:r>
              <a:rPr lang="zh-CN" altLang="en-US" dirty="0">
                <a:sym typeface="+mn-ea"/>
              </a:rPr>
              <a:t>，而</a:t>
            </a:r>
            <a:r>
              <a:rPr lang="en-US" altLang="zh-CN" dirty="0">
                <a:sym typeface="+mn-ea"/>
              </a:rPr>
              <a:t>MEMORY</a:t>
            </a:r>
            <a:r>
              <a:rPr lang="zh-CN" altLang="en-US" dirty="0">
                <a:sym typeface="+mn-ea"/>
              </a:rPr>
              <a:t>则同时支持</a:t>
            </a:r>
            <a:r>
              <a:rPr lang="en-US" altLang="zh-CN" dirty="0">
                <a:sym typeface="+mn-ea"/>
              </a:rPr>
              <a:t>BTREE</a:t>
            </a:r>
            <a:r>
              <a:rPr lang="zh-CN" altLang="en-US" dirty="0">
                <a:sym typeface="+mn-ea"/>
              </a:rPr>
              <a:t>和</a:t>
            </a:r>
            <a:r>
              <a:rPr lang="en-US" altLang="zh-CN" dirty="0">
                <a:sym typeface="+mn-ea"/>
              </a:rPr>
              <a:t>HASH</a:t>
            </a:r>
            <a:r>
              <a:rPr lang="zh-CN" altLang="en-US" dirty="0">
                <a:sym typeface="+mn-ea"/>
              </a:rPr>
              <a:t>。</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228600"/>
            <a:r>
              <a:rPr lang="en-US" altLang="zh-CN" dirty="0">
                <a:latin typeface="Courier New" panose="02070309020205020404" pitchFamily="49" charset="0"/>
                <a:sym typeface="+mn-ea"/>
              </a:rPr>
              <a:t># </a:t>
            </a:r>
            <a:r>
              <a:rPr lang="zh-CN" altLang="en-US" dirty="0">
                <a:latin typeface="Courier New" panose="02070309020205020404" pitchFamily="49" charset="0"/>
                <a:sym typeface="+mn-ea"/>
              </a:rPr>
              <a:t>① 添加普通索引</a:t>
            </a:r>
            <a:endParaRPr lang="en-US" altLang="zh-CN" dirty="0">
              <a:latin typeface="Courier New" panose="02070309020205020404" pitchFamily="49" charset="0"/>
            </a:endParaRPr>
          </a:p>
          <a:p>
            <a:pPr indent="228600"/>
            <a:r>
              <a:rPr lang="en-US" altLang="zh-CN" dirty="0">
                <a:latin typeface="Courier New" panose="02070309020205020404" pitchFamily="49" charset="0"/>
                <a:sym typeface="+mn-ea"/>
              </a:rPr>
              <a:t>mysql&gt; ALTER TABLE sh_goods </a:t>
            </a:r>
            <a:r>
              <a:rPr lang="en-US" altLang="zh-CN" dirty="0">
                <a:solidFill>
                  <a:srgbClr val="FF0000"/>
                </a:solidFill>
                <a:latin typeface="Courier New" panose="02070309020205020404" pitchFamily="49" charset="0"/>
                <a:sym typeface="+mn-ea"/>
              </a:rPr>
              <a:t>ADD INDEX </a:t>
            </a:r>
            <a:r>
              <a:rPr lang="en-US" altLang="zh-CN" dirty="0">
                <a:latin typeface="Courier New" panose="02070309020205020404" pitchFamily="49" charset="0"/>
                <a:sym typeface="+mn-ea"/>
              </a:rPr>
              <a:t>name_index (name);</a:t>
            </a:r>
            <a:endParaRPr lang="zh-CN" altLang="zh-CN" dirty="0">
              <a:latin typeface="Courier New" panose="02070309020205020404" pitchFamily="49" charset="0"/>
            </a:endParaRPr>
          </a:p>
          <a:p>
            <a:pPr indent="228600"/>
            <a:r>
              <a:rPr lang="en-US" altLang="zh-CN" dirty="0">
                <a:latin typeface="Courier New" panose="02070309020205020404" pitchFamily="49" charset="0"/>
                <a:sym typeface="+mn-ea"/>
              </a:rPr>
              <a:t>Query OK, 0 rows affected (0.01 sec)</a:t>
            </a:r>
            <a:endParaRPr lang="zh-CN" altLang="zh-CN" dirty="0">
              <a:latin typeface="Courier New" panose="02070309020205020404" pitchFamily="49" charset="0"/>
            </a:endParaRPr>
          </a:p>
          <a:p>
            <a:pPr indent="228600"/>
            <a:r>
              <a:rPr lang="en-US" altLang="zh-CN" dirty="0">
                <a:latin typeface="Courier New" panose="02070309020205020404" pitchFamily="49" charset="0"/>
                <a:sym typeface="+mn-ea"/>
              </a:rPr>
              <a:t>Records: 0  Duplicates: 0  Warnings: 0</a:t>
            </a:r>
            <a:endParaRPr lang="en-US" altLang="zh-CN" dirty="0">
              <a:latin typeface="Courier New" panose="02070309020205020404" pitchFamily="49" charset="0"/>
            </a:endParaRPr>
          </a:p>
          <a:p>
            <a:pPr indent="228600"/>
            <a:r>
              <a:rPr lang="en-US" altLang="zh-CN" dirty="0">
                <a:latin typeface="Courier New" panose="02070309020205020404" pitchFamily="49" charset="0"/>
                <a:sym typeface="+mn-ea"/>
              </a:rPr>
              <a:t># </a:t>
            </a:r>
            <a:r>
              <a:rPr lang="zh-CN" altLang="en-US" dirty="0">
                <a:latin typeface="Courier New" panose="02070309020205020404" pitchFamily="49" charset="0"/>
                <a:sym typeface="+mn-ea"/>
              </a:rPr>
              <a:t>② 查看索引</a:t>
            </a:r>
            <a:endParaRPr lang="en-US" altLang="zh-CN" dirty="0">
              <a:latin typeface="Courier New" panose="02070309020205020404" pitchFamily="49" charset="0"/>
            </a:endParaRPr>
          </a:p>
          <a:p>
            <a:pPr indent="228600"/>
            <a:r>
              <a:rPr lang="en-US" altLang="zh-CN" dirty="0">
                <a:latin typeface="Courier New" panose="02070309020205020404" pitchFamily="49" charset="0"/>
                <a:sym typeface="+mn-ea"/>
              </a:rPr>
              <a:t>mysql&gt; SHOW CREATE TABLE sh_goods\G</a:t>
            </a:r>
            <a:endParaRPr lang="en-US" altLang="zh-CN" dirty="0">
              <a:latin typeface="Courier New" panose="02070309020205020404" pitchFamily="49" charset="0"/>
            </a:endParaRPr>
          </a:p>
          <a:p>
            <a:pPr indent="228600"/>
            <a:r>
              <a:rPr lang="en-US" altLang="zh-CN" dirty="0">
                <a:latin typeface="Courier New" panose="02070309020205020404" pitchFamily="49" charset="0"/>
                <a:sym typeface="+mn-ea"/>
              </a:rPr>
              <a:t>*************************** 1. row ***************************</a:t>
            </a:r>
            <a:endParaRPr lang="en-US" altLang="zh-CN" dirty="0">
              <a:latin typeface="Courier New" panose="02070309020205020404" pitchFamily="49" charset="0"/>
            </a:endParaRPr>
          </a:p>
          <a:p>
            <a:pPr indent="228600"/>
            <a:r>
              <a:rPr lang="en-US" altLang="zh-CN" dirty="0">
                <a:latin typeface="Courier New" panose="02070309020205020404" pitchFamily="49" charset="0"/>
                <a:sym typeface="+mn-ea"/>
              </a:rPr>
              <a:t>       Table: sh_goods</a:t>
            </a:r>
            <a:endParaRPr lang="en-US" altLang="zh-CN" dirty="0">
              <a:latin typeface="Courier New" panose="02070309020205020404" pitchFamily="49" charset="0"/>
            </a:endParaRPr>
          </a:p>
          <a:p>
            <a:pPr indent="228600"/>
            <a:r>
              <a:rPr lang="en-US" altLang="zh-CN" dirty="0">
                <a:latin typeface="Courier New" panose="02070309020205020404" pitchFamily="49" charset="0"/>
                <a:sym typeface="+mn-ea"/>
              </a:rPr>
              <a:t>Create Table: CREATE TABLE `sh_goods` (</a:t>
            </a:r>
            <a:endParaRPr lang="en-US" altLang="zh-CN" dirty="0">
              <a:latin typeface="Courier New" panose="02070309020205020404" pitchFamily="49" charset="0"/>
            </a:endParaRPr>
          </a:p>
          <a:p>
            <a:pPr indent="228600"/>
            <a:r>
              <a:rPr lang="en-US" altLang="zh-CN" dirty="0">
                <a:latin typeface="Courier New" panose="02070309020205020404" pitchFamily="49" charset="0"/>
                <a:sym typeface="+mn-ea"/>
              </a:rPr>
              <a:t>  ……</a:t>
            </a:r>
            <a:r>
              <a:rPr lang="zh-CN" altLang="en-US" dirty="0">
                <a:latin typeface="Courier New" panose="02070309020205020404" pitchFamily="49" charset="0"/>
                <a:sym typeface="+mn-ea"/>
              </a:rPr>
              <a:t>此处省略字段的创建信息</a:t>
            </a:r>
            <a:endParaRPr lang="zh-CN" altLang="en-US" dirty="0">
              <a:latin typeface="Courier New" panose="02070309020205020404" pitchFamily="49" charset="0"/>
            </a:endParaRPr>
          </a:p>
          <a:p>
            <a:pPr indent="228600"/>
            <a:r>
              <a:rPr lang="zh-CN" altLang="en-US" dirty="0">
                <a:solidFill>
                  <a:srgbClr val="FF0000"/>
                </a:solidFill>
                <a:latin typeface="Courier New" panose="02070309020205020404" pitchFamily="49" charset="0"/>
                <a:sym typeface="+mn-ea"/>
              </a:rPr>
              <a:t>  </a:t>
            </a:r>
            <a:r>
              <a:rPr lang="en-US" altLang="zh-CN" dirty="0">
                <a:solidFill>
                  <a:srgbClr val="FF0000"/>
                </a:solidFill>
                <a:latin typeface="Courier New" panose="02070309020205020404" pitchFamily="49" charset="0"/>
                <a:sym typeface="+mn-ea"/>
              </a:rPr>
              <a:t>PRIMARY KEY (`id`),</a:t>
            </a:r>
            <a:endParaRPr lang="en-US" altLang="zh-CN" dirty="0">
              <a:solidFill>
                <a:srgbClr val="FF0000"/>
              </a:solidFill>
              <a:latin typeface="Courier New" panose="02070309020205020404" pitchFamily="49" charset="0"/>
            </a:endParaRPr>
          </a:p>
          <a:p>
            <a:pPr indent="228600"/>
            <a:r>
              <a:rPr lang="en-US" altLang="zh-CN" dirty="0">
                <a:solidFill>
                  <a:srgbClr val="FF0000"/>
                </a:solidFill>
                <a:latin typeface="Courier New" panose="02070309020205020404" pitchFamily="49" charset="0"/>
                <a:sym typeface="+mn-ea"/>
              </a:rPr>
              <a:t>  KEY `name_index` (`name`)</a:t>
            </a:r>
            <a:endParaRPr lang="en-US" altLang="zh-CN" dirty="0">
              <a:solidFill>
                <a:srgbClr val="FF0000"/>
              </a:solidFill>
              <a:latin typeface="Courier New" panose="02070309020205020404" pitchFamily="49" charset="0"/>
            </a:endParaRPr>
          </a:p>
          <a:p>
            <a:pPr indent="228600"/>
            <a:r>
              <a:rPr lang="en-US" altLang="zh-CN" dirty="0">
                <a:latin typeface="Courier New" panose="02070309020205020404" pitchFamily="49" charset="0"/>
                <a:sym typeface="+mn-ea"/>
              </a:rPr>
              <a:t>) ENGINE=InnoDB AUTO_INCREMENT=11 DEFAULT CHARSET=utf8</a:t>
            </a:r>
            <a:endParaRPr lang="en-US" altLang="zh-CN" dirty="0">
              <a:latin typeface="Courier New" panose="02070309020205020404" pitchFamily="49" charset="0"/>
            </a:endParaRPr>
          </a:p>
          <a:p>
            <a:pPr indent="228600"/>
            <a:r>
              <a:rPr lang="en-US" altLang="zh-CN" dirty="0">
                <a:latin typeface="Courier New" panose="02070309020205020404" pitchFamily="49" charset="0"/>
                <a:sym typeface="+mn-ea"/>
              </a:rPr>
              <a:t>1 row in set (0.00 sec)</a:t>
            </a:r>
            <a:endParaRPr lang="en-US" altLang="zh-CN" dirty="0">
              <a:latin typeface="Courier New" panose="02070309020205020404" pitchFamily="49" charset="0"/>
            </a:endParaRPr>
          </a:p>
          <a:p>
            <a:pPr indent="228600"/>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n"/>
            </a:pPr>
            <a:r>
              <a:rPr lang="en-US" altLang="zh-CN" dirty="0">
                <a:sym typeface="+mn-ea"/>
              </a:rPr>
              <a:t>KEY</a:t>
            </a:r>
            <a:r>
              <a:rPr lang="zh-CN" altLang="en-US" dirty="0">
                <a:sym typeface="+mn-ea"/>
              </a:rPr>
              <a:t>后的</a:t>
            </a:r>
            <a:r>
              <a:rPr lang="en-US" altLang="zh-CN" dirty="0">
                <a:sym typeface="+mn-ea"/>
              </a:rPr>
              <a:t>name_index</a:t>
            </a:r>
            <a:r>
              <a:rPr lang="zh-CN" altLang="en-US" dirty="0">
                <a:sym typeface="+mn-ea"/>
              </a:rPr>
              <a:t>就是上面创建的普通索引。</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n"/>
            </a:pPr>
            <a:r>
              <a:rPr lang="en-US" altLang="zh-CN" dirty="0">
                <a:sym typeface="+mn-ea"/>
              </a:rPr>
              <a:t>PRIMARY KEY</a:t>
            </a:r>
            <a:r>
              <a:rPr lang="zh-CN" altLang="en-US" dirty="0">
                <a:sym typeface="+mn-ea"/>
              </a:rPr>
              <a:t>是在创建</a:t>
            </a:r>
            <a:r>
              <a:rPr lang="en-US" altLang="zh-CN" dirty="0">
                <a:sym typeface="+mn-ea"/>
              </a:rPr>
              <a:t>sh_goods</a:t>
            </a:r>
            <a:r>
              <a:rPr lang="zh-CN" altLang="en-US" dirty="0">
                <a:sym typeface="+mn-ea"/>
              </a:rPr>
              <a:t>表时添加的主键约束，同时系统内部会自动为其创建主键索引。区别在于约束用于维护数据库完整性的规则，而索引则是为了方便对数据进行检索。</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n"/>
            </a:pPr>
            <a:r>
              <a:rPr lang="zh-CN" altLang="en-US" dirty="0">
                <a:sym typeface="+mn-ea"/>
              </a:rPr>
              <a:t>除此之外，</a:t>
            </a:r>
            <a:r>
              <a:rPr lang="en-US" altLang="zh-CN" dirty="0">
                <a:sym typeface="+mn-ea"/>
              </a:rPr>
              <a:t>MySQL</a:t>
            </a:r>
            <a:r>
              <a:rPr lang="zh-CN" altLang="en-US" dirty="0">
                <a:sym typeface="+mn-ea"/>
              </a:rPr>
              <a:t>还有唯一性约束和唯一性索引、外键约束（外键索引），读者在设置时也要明确两者的区别。</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n"/>
            </a:pPr>
            <a:r>
              <a:rPr lang="zh-CN" altLang="en-US" b="1" u="sng" dirty="0">
                <a:solidFill>
                  <a:srgbClr val="0070C0"/>
                </a:solidFill>
                <a:sym typeface="+mn-ea"/>
              </a:rPr>
              <a:t>唯一性索引</a:t>
            </a:r>
            <a:r>
              <a:rPr lang="zh-CN" altLang="en-US" dirty="0">
                <a:sym typeface="+mn-ea"/>
              </a:rPr>
              <a:t>可在表中同时创建多个，但是创建唯一性索引的字段值不能重复，否则会创建不成功。</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n"/>
            </a:pP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61446" name="矩形 2"/>
          <p:cNvSpPr/>
          <p:nvPr/>
        </p:nvSpPr>
        <p:spPr>
          <a:xfrm>
            <a:off x="3358833" y="4221163"/>
            <a:ext cx="5622925" cy="953135"/>
          </a:xfrm>
          <a:prstGeom prst="rect">
            <a:avLst/>
          </a:prstGeom>
          <a:noFill/>
          <a:ln w="9525">
            <a:noFill/>
          </a:ln>
        </p:spPr>
        <p:txBody>
          <a:bodyPr>
            <a:spAutoFit/>
          </a:bodyPr>
          <a:p>
            <a:pPr indent="228600"/>
            <a:r>
              <a:rPr lang="en-US" altLang="zh-CN" sz="1400" dirty="0">
                <a:latin typeface="Courier New" panose="02070309020205020404" pitchFamily="49" charset="0"/>
              </a:rPr>
              <a:t>mysql&gt; ALTER TABLE xs</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rPr>
              <a:t>    -&gt; ADD UNIQUE INDEX unique_index(`</a:t>
            </a:r>
            <a:r>
              <a:rPr lang="zh-CN" altLang="en-US" sz="1400" dirty="0">
                <a:latin typeface="Courier New" panose="02070309020205020404" pitchFamily="49" charset="0"/>
              </a:rPr>
              <a:t>学号</a:t>
            </a:r>
            <a:r>
              <a:rPr lang="en-US" altLang="zh-CN" sz="1400" dirty="0">
                <a:latin typeface="Courier New" panose="02070309020205020404" pitchFamily="49" charset="0"/>
              </a:rPr>
              <a:t>`);</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rPr>
              <a:t>Query OK, 22 rows affected</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rPr>
              <a:t>Records: 22  Duplicates: 0  Warnings: 0</a:t>
            </a:r>
            <a:endParaRPr lang="en-US" altLang="zh-CN" sz="1400" dirty="0">
              <a:latin typeface="Courier New" panose="02070309020205020404" pitchFamily="49" charset="0"/>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61446"/>
                                        </p:tgtEl>
                                        <p:attrNameLst>
                                          <p:attrName>style.visibility</p:attrName>
                                        </p:attrNameLst>
                                      </p:cBhvr>
                                      <p:to>
                                        <p:strVal val="visible"/>
                                      </p:to>
                                    </p:set>
                                    <p:animEffect transition="in" filter="randombar(vertical)">
                                      <p:cBhvr>
                                        <p:cTn id="7" dur="500"/>
                                        <p:tgtEl>
                                          <p:spTgt spid="61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b="1" u="sng" dirty="0">
                <a:solidFill>
                  <a:srgbClr val="0070C0"/>
                </a:solidFill>
                <a:sym typeface="+mn-ea"/>
              </a:rPr>
              <a:t>全文索引</a:t>
            </a:r>
            <a:r>
              <a:rPr lang="zh-CN" altLang="en-US" dirty="0">
                <a:sym typeface="+mn-ea"/>
              </a:rPr>
              <a:t>的功能与</a:t>
            </a:r>
            <a:r>
              <a:rPr lang="en-US" altLang="zh-CN" dirty="0">
                <a:sym typeface="+mn-ea"/>
              </a:rPr>
              <a:t>SQL</a:t>
            </a:r>
            <a:r>
              <a:rPr lang="zh-CN" altLang="en-US" dirty="0">
                <a:sym typeface="+mn-ea"/>
              </a:rPr>
              <a:t>中模糊查询类似，在实现时不支持前缀索引，因此在设置时可以省略字段长度的设定。</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61446" name="矩形 2"/>
          <p:cNvSpPr/>
          <p:nvPr/>
        </p:nvSpPr>
        <p:spPr>
          <a:xfrm>
            <a:off x="3358833" y="4221163"/>
            <a:ext cx="5622925" cy="953135"/>
          </a:xfrm>
          <a:prstGeom prst="rect">
            <a:avLst/>
          </a:prstGeom>
          <a:noFill/>
          <a:ln w="9525">
            <a:noFill/>
          </a:ln>
        </p:spPr>
        <p:txBody>
          <a:bodyPr>
            <a:spAutoFit/>
          </a:bodyPr>
          <a:p>
            <a:pPr indent="228600"/>
            <a:r>
              <a:rPr lang="en-US" altLang="zh-CN" sz="1400" dirty="0">
                <a:latin typeface="Courier New" panose="02070309020205020404" pitchFamily="49" charset="0"/>
              </a:rPr>
              <a:t>mysql&gt; ALTER TABLE xs</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rPr>
              <a:t>    -&gt; ADD FULLTEXT INDEX ft_index (`</a:t>
            </a:r>
            <a:r>
              <a:rPr lang="zh-CN" altLang="en-US" sz="1400" dirty="0">
                <a:latin typeface="Courier New" panose="02070309020205020404" pitchFamily="49" charset="0"/>
              </a:rPr>
              <a:t>备注</a:t>
            </a:r>
            <a:r>
              <a:rPr lang="en-US" altLang="zh-CN" sz="1400" dirty="0">
                <a:latin typeface="Courier New" panose="02070309020205020404" pitchFamily="49" charset="0"/>
              </a:rPr>
              <a:t>`);</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rPr>
              <a:t>Query OK, 22 rows affected</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rPr>
              <a:t>Records: 22  Duplicates: 0  Warnings: 0</a:t>
            </a:r>
            <a:endParaRPr lang="en-US" altLang="zh-CN" sz="1400" dirty="0">
              <a:latin typeface="Courier New" panose="02070309020205020404" pitchFamily="49" charset="0"/>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61446"/>
                                        </p:tgtEl>
                                        <p:attrNameLst>
                                          <p:attrName>style.visibility</p:attrName>
                                        </p:attrNameLst>
                                      </p:cBhvr>
                                      <p:to>
                                        <p:strVal val="visible"/>
                                      </p:to>
                                    </p:set>
                                    <p:animEffect transition="in" filter="randombar(vertical)">
                                      <p:cBhvr>
                                        <p:cTn id="7" dur="500"/>
                                        <p:tgtEl>
                                          <p:spTgt spid="61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6"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b="1" u="sng" dirty="0">
                <a:solidFill>
                  <a:srgbClr val="0070C0"/>
                </a:solidFill>
                <a:sym typeface="+mn-ea"/>
              </a:rPr>
              <a:t>全文索引</a:t>
            </a:r>
            <a:r>
              <a:rPr lang="zh-CN" altLang="en-US" dirty="0">
                <a:sym typeface="+mn-ea"/>
              </a:rPr>
              <a:t>的功能与</a:t>
            </a:r>
            <a:r>
              <a:rPr lang="en-US" altLang="zh-CN" dirty="0">
                <a:sym typeface="+mn-ea"/>
              </a:rPr>
              <a:t>SQL</a:t>
            </a:r>
            <a:r>
              <a:rPr lang="zh-CN" altLang="en-US" dirty="0">
                <a:sym typeface="+mn-ea"/>
              </a:rPr>
              <a:t>中模糊查询类似，在实现时不支持前缀索引，因此在设置时可以省略字段长度的设定。</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61446" name="矩形 2"/>
          <p:cNvSpPr/>
          <p:nvPr/>
        </p:nvSpPr>
        <p:spPr>
          <a:xfrm>
            <a:off x="3358833" y="4221163"/>
            <a:ext cx="5622925" cy="953135"/>
          </a:xfrm>
          <a:prstGeom prst="rect">
            <a:avLst/>
          </a:prstGeom>
          <a:noFill/>
          <a:ln w="9525">
            <a:noFill/>
          </a:ln>
        </p:spPr>
        <p:txBody>
          <a:bodyPr>
            <a:spAutoFit/>
          </a:bodyPr>
          <a:p>
            <a:pPr indent="228600"/>
            <a:r>
              <a:rPr lang="en-US" altLang="zh-CN" sz="1400" dirty="0">
                <a:latin typeface="Courier New" panose="02070309020205020404" pitchFamily="49" charset="0"/>
              </a:rPr>
              <a:t>mysql&gt; ALTER TABLE xs</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rPr>
              <a:t>    -&gt; ADD FULLTEXT INDEX ft_index (`</a:t>
            </a:r>
            <a:r>
              <a:rPr lang="zh-CN" altLang="en-US" sz="1400" dirty="0">
                <a:latin typeface="Courier New" panose="02070309020205020404" pitchFamily="49" charset="0"/>
              </a:rPr>
              <a:t>备注</a:t>
            </a:r>
            <a:r>
              <a:rPr lang="en-US" altLang="zh-CN" sz="1400" dirty="0">
                <a:latin typeface="Courier New" panose="02070309020205020404" pitchFamily="49" charset="0"/>
              </a:rPr>
              <a:t>`);</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rPr>
              <a:t>Query OK, 22 rows affected</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rPr>
              <a:t>Records: 22  Duplicates: 0  Warnings: 0</a:t>
            </a:r>
            <a:endParaRPr lang="en-US" altLang="zh-CN" sz="1400" dirty="0">
              <a:latin typeface="Courier New" panose="02070309020205020404" pitchFamily="49" charset="0"/>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61446"/>
                                        </p:tgtEl>
                                        <p:attrNameLst>
                                          <p:attrName>style.visibility</p:attrName>
                                        </p:attrNameLst>
                                      </p:cBhvr>
                                      <p:to>
                                        <p:strVal val="visible"/>
                                      </p:to>
                                    </p:set>
                                    <p:animEffect transition="in" filter="randombar(vertical)">
                                      <p:cBhvr>
                                        <p:cTn id="7" dur="500"/>
                                        <p:tgtEl>
                                          <p:spTgt spid="61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dirty="0">
                <a:sym typeface="+mn-ea"/>
              </a:rPr>
              <a:t>在查询数据时若想要使用全文索引，需采用</a:t>
            </a:r>
            <a:r>
              <a:rPr lang="en-US" altLang="zh-CN" dirty="0">
                <a:sym typeface="+mn-ea"/>
              </a:rPr>
              <a:t>MySQL</a:t>
            </a:r>
            <a:r>
              <a:rPr lang="zh-CN" altLang="en-US" dirty="0">
                <a:sym typeface="+mn-ea"/>
              </a:rPr>
              <a:t>提供的特定语法。</a:t>
            </a:r>
            <a:endParaRPr lang="zh-CN" altLang="en-US" dirty="0">
              <a:sym typeface="+mn-ea"/>
            </a:endParaRPr>
          </a:p>
          <a:p>
            <a:pPr marL="285750" indent="-285750">
              <a:lnSpc>
                <a:spcPct val="150000"/>
              </a:lnSpc>
              <a:buFont typeface="Wingdings" panose="05000000000000000000" pitchFamily="2" charset="2"/>
              <a:buChar char="p"/>
            </a:pPr>
            <a:endParaRPr lang="en-US" altLang="zh-CN" dirty="0">
              <a:sym typeface="+mn-ea"/>
            </a:endParaRPr>
          </a:p>
          <a:p>
            <a:pPr marL="285750" indent="-285750">
              <a:lnSpc>
                <a:spcPct val="150000"/>
              </a:lnSpc>
              <a:buFont typeface="Wingdings" panose="05000000000000000000" pitchFamily="2" charset="2"/>
              <a:buChar char="p"/>
            </a:pPr>
            <a:endParaRPr lang="en-US" altLang="zh-CN" dirty="0">
              <a:sym typeface="+mn-ea"/>
            </a:endParaRPr>
          </a:p>
          <a:p>
            <a:pPr marL="285750" indent="-285750">
              <a:lnSpc>
                <a:spcPct val="150000"/>
              </a:lnSpc>
              <a:buFont typeface="Wingdings" panose="05000000000000000000" pitchFamily="2" charset="2"/>
              <a:buChar char="p"/>
            </a:pPr>
            <a:r>
              <a:rPr lang="en-US" altLang="zh-CN" dirty="0">
                <a:sym typeface="+mn-ea"/>
              </a:rPr>
              <a:t>MySQL</a:t>
            </a:r>
            <a:r>
              <a:rPr lang="zh-CN" altLang="zh-CN" dirty="0">
                <a:sym typeface="+mn-ea"/>
              </a:rPr>
              <a:t>默认仅可对英文和数字进行检索，大小写不敏感。</a:t>
            </a:r>
            <a:endParaRPr lang="en-US" altLang="zh-CN" dirty="0">
              <a:latin typeface="Arial" panose="020B0604020202020204" pitchFamily="34" charset="0"/>
            </a:endParaRPr>
          </a:p>
          <a:p>
            <a:pPr marL="285750" indent="-285750">
              <a:lnSpc>
                <a:spcPct val="150000"/>
              </a:lnSpc>
              <a:buFont typeface="Wingdings" panose="05000000000000000000" pitchFamily="2" charset="2"/>
              <a:buChar char="p"/>
            </a:pPr>
            <a:r>
              <a:rPr lang="zh-CN" altLang="zh-CN" dirty="0">
                <a:sym typeface="+mn-ea"/>
              </a:rPr>
              <a:t>字段列表与创建全文索引的列表相同</a:t>
            </a:r>
            <a:r>
              <a:rPr lang="zh-CN" altLang="en-US" dirty="0">
                <a:sym typeface="+mn-ea"/>
              </a:rPr>
              <a:t>。</a:t>
            </a:r>
            <a:endParaRPr lang="en-US" altLang="zh-CN" dirty="0">
              <a:latin typeface="Arial" panose="020B0604020202020204" pitchFamily="34" charset="0"/>
            </a:endParaRPr>
          </a:p>
          <a:p>
            <a:pPr marL="285750" indent="-285750">
              <a:lnSpc>
                <a:spcPct val="150000"/>
              </a:lnSpc>
              <a:buFont typeface="Wingdings" panose="05000000000000000000" pitchFamily="2" charset="2"/>
              <a:buChar char="p"/>
            </a:pPr>
            <a:r>
              <a:rPr lang="zh-CN" altLang="zh-CN" dirty="0">
                <a:sym typeface="+mn-ea"/>
              </a:rPr>
              <a:t>字符串指的就是要查找的内容，必须是字段值中一个完整的单词或句子，不能是单词中的一部分，这可看做是全文索引与</a:t>
            </a:r>
            <a:r>
              <a:rPr lang="en-US" altLang="zh-CN" dirty="0">
                <a:sym typeface="+mn-ea"/>
              </a:rPr>
              <a:t>SQL</a:t>
            </a:r>
            <a:r>
              <a:rPr lang="zh-CN" altLang="zh-CN" dirty="0">
                <a:sym typeface="+mn-ea"/>
              </a:rPr>
              <a:t>中模糊查询不同的地方。</a:t>
            </a:r>
            <a:endParaRPr lang="zh-CN" altLang="zh-CN" dirty="0">
              <a:latin typeface="Arial" panose="020B0604020202020204" pitchFamily="34" charset="0"/>
            </a:endParaRPr>
          </a:p>
          <a:p>
            <a:pPr marL="285750" indent="-285750">
              <a:lnSpc>
                <a:spcPct val="150000"/>
              </a:lnSpc>
              <a:buFont typeface="Wingdings" panose="05000000000000000000" pitchFamily="2" charset="2"/>
              <a:buChar char="p"/>
            </a:pPr>
            <a:r>
              <a:rPr lang="zh-CN" altLang="zh-CN" dirty="0">
                <a:sym typeface="+mn-ea"/>
              </a:rPr>
              <a:t>例如，</a:t>
            </a:r>
            <a:r>
              <a:rPr lang="en-US" altLang="zh-CN" dirty="0">
                <a:sym typeface="+mn-ea"/>
              </a:rPr>
              <a:t>content</a:t>
            </a:r>
            <a:r>
              <a:rPr lang="zh-CN" altLang="zh-CN" dirty="0">
                <a:sym typeface="+mn-ea"/>
              </a:rPr>
              <a:t>字段的值为“</a:t>
            </a:r>
            <a:r>
              <a:rPr lang="en-US" altLang="zh-CN" dirty="0">
                <a:sym typeface="+mn-ea"/>
              </a:rPr>
              <a:t>very good</a:t>
            </a:r>
            <a:r>
              <a:rPr lang="zh-CN" altLang="zh-CN" dirty="0">
                <a:sym typeface="+mn-ea"/>
              </a:rPr>
              <a:t>”，则字符串只有为</a:t>
            </a:r>
            <a:r>
              <a:rPr lang="en-US" altLang="zh-CN" dirty="0">
                <a:sym typeface="+mn-ea"/>
              </a:rPr>
              <a:t>very</a:t>
            </a:r>
            <a:r>
              <a:rPr lang="zh-CN" altLang="zh-CN" dirty="0">
                <a:sym typeface="+mn-ea"/>
              </a:rPr>
              <a:t>、</a:t>
            </a:r>
            <a:r>
              <a:rPr lang="en-US" altLang="zh-CN" dirty="0">
                <a:sym typeface="+mn-ea"/>
              </a:rPr>
              <a:t>good</a:t>
            </a:r>
            <a:r>
              <a:rPr lang="zh-CN" altLang="zh-CN" dirty="0">
                <a:sym typeface="+mn-ea"/>
              </a:rPr>
              <a:t>或</a:t>
            </a:r>
            <a:r>
              <a:rPr lang="en-US" altLang="zh-CN" dirty="0">
                <a:sym typeface="+mn-ea"/>
              </a:rPr>
              <a:t>very good</a:t>
            </a:r>
            <a:r>
              <a:rPr lang="zh-CN" altLang="zh-CN" dirty="0">
                <a:sym typeface="+mn-ea"/>
              </a:rPr>
              <a:t>中的一个时才会用全文索引。</a:t>
            </a:r>
            <a:endParaRPr lang="zh-CN" altLang="zh-CN" dirty="0">
              <a:latin typeface="Arial" panose="020B0604020202020204" pitchFamily="34" charset="0"/>
            </a:endParaRPr>
          </a:p>
          <a:p>
            <a:pPr>
              <a:lnSpc>
                <a:spcPct val="200000"/>
              </a:lnSpc>
            </a:pP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圆角矩形 10"/>
          <p:cNvSpPr/>
          <p:nvPr/>
        </p:nvSpPr>
        <p:spPr>
          <a:xfrm>
            <a:off x="2423160" y="3141345"/>
            <a:ext cx="6449695" cy="658495"/>
          </a:xfrm>
          <a:prstGeom prst="roundRect">
            <a:avLst>
              <a:gd name="adj" fmla="val 16667"/>
            </a:avLst>
          </a:prstGeom>
          <a:solidFill>
            <a:schemeClr val="bg1"/>
          </a:solidFill>
          <a:ln w="12700" cap="flat" cmpd="sng">
            <a:solidFill>
              <a:srgbClr val="00ACE6"/>
            </a:solidFill>
            <a:prstDash val="sysDot"/>
            <a:headEnd type="none" w="med" len="med"/>
            <a:tailEnd type="none" w="med" len="med"/>
          </a:ln>
        </p:spPr>
        <p:txBody>
          <a:bodyPr/>
          <a:p>
            <a:pPr eaLnBrk="1" hangingPunct="1"/>
            <a:endParaRPr lang="zh-CN" altLang="en-US" dirty="0">
              <a:latin typeface="Times New Roman" panose="02020603050405020304" charset="0"/>
              <a:ea typeface="Times New Roman" panose="02020603050405020304" charset="0"/>
            </a:endParaRPr>
          </a:p>
        </p:txBody>
      </p:sp>
      <p:sp>
        <p:nvSpPr>
          <p:cNvPr id="6" name="矩形 11"/>
          <p:cNvSpPr>
            <a:spLocks noChangeArrowheads="1"/>
          </p:cNvSpPr>
          <p:nvPr/>
        </p:nvSpPr>
        <p:spPr bwMode="auto">
          <a:xfrm>
            <a:off x="2422208" y="3213735"/>
            <a:ext cx="6450013"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50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MATCH</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 (</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字段列表</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 </a:t>
            </a:r>
            <a:r>
              <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AGAINST</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 (</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字符串</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a:t>
            </a:r>
            <a:endParaRPr kumimoji="0" lang="en-US"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0" marR="0" lvl="0" indent="0" algn="l" defTabSz="914400" rtl="0" eaLnBrk="0" fontAlgn="base" latinLnBrk="0" hangingPunct="0">
              <a:lnSpc>
                <a:spcPct val="200000"/>
              </a:lnSpc>
              <a:spcBef>
                <a:spcPct val="0"/>
              </a:spcBef>
              <a:spcAft>
                <a:spcPct val="0"/>
              </a:spcAft>
              <a:buClrTx/>
              <a:buSzTx/>
              <a:buFontTx/>
              <a:buNone/>
              <a:defRPr/>
            </a:pPr>
            <a:r>
              <a:rPr lang="zh-CN" altLang="en-US" b="1" u="sng" noProof="0" smtClean="0">
                <a:ln>
                  <a:noFill/>
                </a:ln>
                <a:solidFill>
                  <a:srgbClr val="0070C0"/>
                </a:solidFill>
                <a:effectLst/>
                <a:uLnTx/>
                <a:uFillTx/>
                <a:ea typeface="宋体" panose="02010600030101010101" pitchFamily="2" charset="-122"/>
                <a:cs typeface="+mn-cs"/>
                <a:sym typeface="+mn-ea"/>
              </a:rPr>
              <a:t>空间索引</a:t>
            </a:r>
            <a:r>
              <a:rPr lang="zh-CN" altLang="en-US" noProof="0" smtClean="0">
                <a:ln>
                  <a:noFill/>
                </a:ln>
                <a:solidFill>
                  <a:schemeClr val="tx1"/>
                </a:solidFill>
                <a:effectLst/>
                <a:uLnTx/>
                <a:uFillTx/>
                <a:ea typeface="宋体" panose="02010600030101010101" pitchFamily="2" charset="-122"/>
                <a:cs typeface="+mn-cs"/>
                <a:sym typeface="+mn-ea"/>
              </a:rPr>
              <a:t>在创建时要满足以下</a:t>
            </a:r>
            <a:r>
              <a:rPr lang="en-US" altLang="zh-CN" noProof="0" smtClean="0">
                <a:ln>
                  <a:noFill/>
                </a:ln>
                <a:solidFill>
                  <a:schemeClr val="tx1"/>
                </a:solidFill>
                <a:effectLst/>
                <a:uLnTx/>
                <a:uFillTx/>
                <a:ea typeface="宋体" panose="02010600030101010101" pitchFamily="2" charset="-122"/>
                <a:cs typeface="+mn-cs"/>
                <a:sym typeface="+mn-ea"/>
              </a:rPr>
              <a:t>3</a:t>
            </a:r>
            <a:r>
              <a:rPr lang="zh-CN" altLang="en-US" noProof="0" smtClean="0">
                <a:ln>
                  <a:noFill/>
                </a:ln>
                <a:solidFill>
                  <a:schemeClr val="tx1"/>
                </a:solidFill>
                <a:effectLst/>
                <a:uLnTx/>
                <a:uFillTx/>
                <a:ea typeface="宋体" panose="02010600030101010101" pitchFamily="2" charset="-122"/>
                <a:cs typeface="+mn-cs"/>
                <a:sym typeface="+mn-ea"/>
              </a:rPr>
              <a:t>个需求：</a:t>
            </a:r>
            <a:endParaRPr kumimoji="0" lang="en-US" altLang="zh-CN"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zh-CN" altLang="en-US" noProof="0" smtClean="0">
                <a:ln>
                  <a:noFill/>
                </a:ln>
                <a:solidFill>
                  <a:schemeClr val="tx1"/>
                </a:solidFill>
                <a:effectLst/>
                <a:uLnTx/>
                <a:uFillTx/>
                <a:ea typeface="宋体" panose="02010600030101010101" pitchFamily="2" charset="-122"/>
                <a:cs typeface="+mn-cs"/>
                <a:sym typeface="+mn-ea"/>
              </a:rPr>
              <a:t>在</a:t>
            </a:r>
            <a:r>
              <a:rPr lang="en-US" altLang="zh-CN" noProof="0" smtClean="0">
                <a:ln>
                  <a:noFill/>
                </a:ln>
                <a:solidFill>
                  <a:schemeClr val="tx1"/>
                </a:solidFill>
                <a:effectLst/>
                <a:uLnTx/>
                <a:uFillTx/>
                <a:ea typeface="宋体" panose="02010600030101010101" pitchFamily="2" charset="-122"/>
                <a:cs typeface="+mn-cs"/>
                <a:sym typeface="+mn-ea"/>
              </a:rPr>
              <a:t>MySQL5.7</a:t>
            </a:r>
            <a:r>
              <a:rPr lang="zh-CN" altLang="en-US" noProof="0" smtClean="0">
                <a:ln>
                  <a:noFill/>
                </a:ln>
                <a:solidFill>
                  <a:schemeClr val="tx1"/>
                </a:solidFill>
                <a:effectLst/>
                <a:uLnTx/>
                <a:uFillTx/>
                <a:ea typeface="宋体" panose="02010600030101010101" pitchFamily="2" charset="-122"/>
                <a:cs typeface="+mn-cs"/>
                <a:sym typeface="+mn-ea"/>
              </a:rPr>
              <a:t>中，</a:t>
            </a:r>
            <a:r>
              <a:rPr lang="en-US" altLang="zh-CN" noProof="0" smtClean="0">
                <a:ln>
                  <a:noFill/>
                </a:ln>
                <a:solidFill>
                  <a:schemeClr val="tx1"/>
                </a:solidFill>
                <a:effectLst/>
                <a:uLnTx/>
                <a:uFillTx/>
                <a:ea typeface="宋体" panose="02010600030101010101" pitchFamily="2" charset="-122"/>
                <a:cs typeface="+mn-cs"/>
                <a:sym typeface="+mn-ea"/>
              </a:rPr>
              <a:t>InnoDB</a:t>
            </a:r>
            <a:r>
              <a:rPr lang="zh-CN" altLang="en-US" noProof="0" smtClean="0">
                <a:ln>
                  <a:noFill/>
                </a:ln>
                <a:solidFill>
                  <a:schemeClr val="tx1"/>
                </a:solidFill>
                <a:effectLst/>
                <a:uLnTx/>
                <a:uFillTx/>
                <a:ea typeface="宋体" panose="02010600030101010101" pitchFamily="2" charset="-122"/>
                <a:cs typeface="+mn-cs"/>
                <a:sym typeface="+mn-ea"/>
              </a:rPr>
              <a:t>和</a:t>
            </a:r>
            <a:r>
              <a:rPr lang="en-US" altLang="zh-CN" noProof="0" smtClean="0">
                <a:ln>
                  <a:noFill/>
                </a:ln>
                <a:solidFill>
                  <a:schemeClr val="tx1"/>
                </a:solidFill>
                <a:effectLst/>
                <a:uLnTx/>
                <a:uFillTx/>
                <a:ea typeface="宋体" panose="02010600030101010101" pitchFamily="2" charset="-122"/>
                <a:cs typeface="+mn-cs"/>
                <a:sym typeface="+mn-ea"/>
              </a:rPr>
              <a:t>MyISAM</a:t>
            </a:r>
            <a:r>
              <a:rPr lang="zh-CN" altLang="en-US" noProof="0" smtClean="0">
                <a:ln>
                  <a:noFill/>
                </a:ln>
                <a:solidFill>
                  <a:schemeClr val="tx1"/>
                </a:solidFill>
                <a:effectLst/>
                <a:uLnTx/>
                <a:uFillTx/>
                <a:ea typeface="宋体" panose="02010600030101010101" pitchFamily="2" charset="-122"/>
                <a:cs typeface="+mn-cs"/>
                <a:sym typeface="+mn-ea"/>
              </a:rPr>
              <a:t>存储引擎都支持空间索引。</a:t>
            </a:r>
            <a:endParaRPr kumimoji="0" lang="en-US" altLang="zh-CN"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zh-CN" altLang="en-US" noProof="0" smtClean="0">
                <a:ln>
                  <a:noFill/>
                </a:ln>
                <a:solidFill>
                  <a:schemeClr val="tx1"/>
                </a:solidFill>
                <a:effectLst/>
                <a:uLnTx/>
                <a:uFillTx/>
                <a:ea typeface="宋体" panose="02010600030101010101" pitchFamily="2" charset="-122"/>
                <a:cs typeface="+mn-cs"/>
                <a:sym typeface="+mn-ea"/>
              </a:rPr>
              <a:t>索引字段不能为空。</a:t>
            </a:r>
            <a:endParaRPr kumimoji="0" lang="en-US" altLang="zh-CN"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zh-CN" altLang="en-US" noProof="0" smtClean="0">
                <a:ln>
                  <a:noFill/>
                </a:ln>
                <a:solidFill>
                  <a:schemeClr val="tx1"/>
                </a:solidFill>
                <a:effectLst/>
                <a:uLnTx/>
                <a:uFillTx/>
                <a:ea typeface="宋体" panose="02010600030101010101" pitchFamily="2" charset="-122"/>
                <a:cs typeface="+mn-cs"/>
                <a:sym typeface="+mn-ea"/>
              </a:rPr>
              <a:t>索引字段的数据类型必须为空间数据类型。</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endParaRPr kumimoji="0" lang="zh-CN" altLang="en-US"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sym typeface="+mn-ea"/>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endParaRPr kumimoji="0" lang="en-US" altLang="zh-CN"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endParaRPr kumimoji="0" lang="en-US" altLang="zh-CN"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endParaRPr kumimoji="0" lang="en-US" altLang="zh-CN"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en-US" altLang="zh-CN" b="1" u="sng" dirty="0">
                <a:solidFill>
                  <a:srgbClr val="0070C0"/>
                </a:solidFill>
                <a:sym typeface="+mn-ea"/>
              </a:rPr>
              <a:t>GEOMETRY</a:t>
            </a:r>
            <a:r>
              <a:rPr lang="zh-CN" altLang="zh-CN" b="1" u="sng" dirty="0">
                <a:solidFill>
                  <a:srgbClr val="0070C0"/>
                </a:solidFill>
                <a:sym typeface="+mn-ea"/>
              </a:rPr>
              <a:t>是具有层次结构的几何空间类型</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1918970" y="2853690"/>
            <a:ext cx="7137400" cy="1814830"/>
          </a:xfrm>
          <a:prstGeom prst="rect">
            <a:avLst/>
          </a:prstGeom>
        </p:spPr>
        <p:txBody>
          <a:bodyPr wrap="square">
            <a:spAutoFit/>
          </a:bodyPr>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#①</a:t>
            </a:r>
            <a:r>
              <a:rPr lang="zh-CN" altLang="en-US" sz="1600">
                <a:latin typeface="宋体" panose="02010600030101010101" pitchFamily="2" charset="-122"/>
                <a:ea typeface="宋体" panose="02010600030101010101" pitchFamily="2" charset="-122"/>
              </a:rPr>
              <a:t>创建数据表</a:t>
            </a:r>
            <a:endParaRPr lang="zh-CN" altLang="en-US"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ysql&gt; CREATE TABLE xscj.cs_table (space GEOMETRY NOT NULL);</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Query OK, 0 rows affected</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#②</a:t>
            </a:r>
            <a:r>
              <a:rPr lang="zh-CN" altLang="en-US" sz="1600">
                <a:latin typeface="宋体" panose="02010600030101010101" pitchFamily="2" charset="-122"/>
                <a:ea typeface="宋体" panose="02010600030101010101" pitchFamily="2" charset="-122"/>
              </a:rPr>
              <a:t>添加空间索引</a:t>
            </a:r>
            <a:endParaRPr lang="zh-CN" altLang="en-US"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mysql&gt; ALTER TABLE xscj.cs_table ADD SPATIAL INDEX(space);</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Query OK, 0 rows affected</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Records: 0  Duplicates: 0  Warnings: 0</a:t>
            </a:r>
            <a:endParaRPr lang="en-US" altLang="zh-CN" sz="1600">
              <a:latin typeface="宋体" panose="02010600030101010101" pitchFamily="2" charset="-122"/>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Ø"/>
            </a:pPr>
            <a:r>
              <a:rPr lang="zh-CN" altLang="en-US" b="1" u="sng" dirty="0">
                <a:solidFill>
                  <a:srgbClr val="0070C0"/>
                </a:solidFill>
                <a:sym typeface="+mn-ea"/>
              </a:rPr>
              <a:t>单列索引</a:t>
            </a:r>
            <a:r>
              <a:rPr lang="zh-CN" altLang="en-US" dirty="0">
                <a:sym typeface="+mn-ea"/>
              </a:rPr>
              <a:t>，顾名思义就是仅对一个字段设定的索引，在上面讲解的普通索引、主键索引、唯一性索引以及全文索引都是单例索引，这里不再演示。</a:t>
            </a:r>
            <a:endParaRPr lang="zh-CN" altLang="en-US"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b="1" u="sng" dirty="0">
                <a:solidFill>
                  <a:srgbClr val="0070C0"/>
                </a:solidFill>
                <a:sym typeface="+mn-ea"/>
              </a:rPr>
              <a:t>复合索引</a:t>
            </a:r>
            <a:r>
              <a:rPr lang="zh-CN" altLang="en-US" dirty="0">
                <a:sym typeface="+mn-ea"/>
              </a:rPr>
              <a:t>是同时在多个字段上创建一个索引，多个字段的设置顺序要遵循“最左前缀原则”，也就是把最频繁使用的字段放在最左侧，然后依次类推。</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6.1.1  </a:t>
            </a:r>
            <a:r>
              <a:rPr sz="2400" b="1"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pic>
        <p:nvPicPr>
          <p:cNvPr id="12" name="图片 11"/>
          <p:cNvPicPr>
            <a:picLocks noChangeAspect="1"/>
          </p:cNvPicPr>
          <p:nvPr/>
        </p:nvPicPr>
        <p:blipFill>
          <a:blip r:embed="rId1"/>
          <a:stretch>
            <a:fillRect/>
          </a:stretch>
        </p:blipFill>
        <p:spPr>
          <a:xfrm>
            <a:off x="944880" y="2215515"/>
            <a:ext cx="2797810" cy="3898265"/>
          </a:xfrm>
          <a:prstGeom prst="rect">
            <a:avLst/>
          </a:prstGeom>
        </p:spPr>
      </p:pic>
      <p:sp>
        <p:nvSpPr>
          <p:cNvPr id="13" name="椭圆形标注 12"/>
          <p:cNvSpPr/>
          <p:nvPr/>
        </p:nvSpPr>
        <p:spPr>
          <a:xfrm>
            <a:off x="2968625" y="1847215"/>
            <a:ext cx="2071370" cy="1493520"/>
          </a:xfrm>
          <a:prstGeom prst="wedgeEllipseCallout">
            <a:avLst/>
          </a:prstGeom>
          <a:solidFill>
            <a:schemeClr val="bg1">
              <a:lumMod val="8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en-US" altLang="zh-CN"/>
          </a:p>
        </p:txBody>
      </p:sp>
      <p:sp>
        <p:nvSpPr>
          <p:cNvPr id="14" name="TextBox 35"/>
          <p:cNvSpPr txBox="1">
            <a:spLocks noChangeArrowheads="1"/>
          </p:cNvSpPr>
          <p:nvPr/>
        </p:nvSpPr>
        <p:spPr bwMode="auto">
          <a:xfrm>
            <a:off x="3247390" y="1925320"/>
            <a:ext cx="1606550" cy="122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先定一个</a:t>
            </a:r>
            <a:r>
              <a:rPr lang="zh-CN" altLang="en-US" dirty="0">
                <a:solidFill>
                  <a:srgbClr val="595959"/>
                </a:solidFill>
                <a:latin typeface="微软雅黑" panose="020B0503020204020204" pitchFamily="34" charset="-122"/>
                <a:ea typeface="微软雅黑" panose="020B0503020204020204" pitchFamily="34" charset="-122"/>
              </a:rPr>
              <a:t>小目标！</a:t>
            </a:r>
            <a:endParaRPr lang="zh-CN" altLang="en-US" dirty="0">
              <a:solidFill>
                <a:srgbClr val="595959"/>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4523740" y="3375660"/>
            <a:ext cx="7043420" cy="1043940"/>
            <a:chOff x="8472" y="5316"/>
            <a:chExt cx="9744" cy="1644"/>
          </a:xfrm>
        </p:grpSpPr>
        <p:sp>
          <p:nvSpPr>
            <p:cNvPr id="15" name="TextBox 35"/>
            <p:cNvSpPr txBox="1">
              <a:spLocks noChangeArrowheads="1"/>
            </p:cNvSpPr>
            <p:nvPr/>
          </p:nvSpPr>
          <p:spPr bwMode="auto">
            <a:xfrm>
              <a:off x="9159" y="5316"/>
              <a:ext cx="9057" cy="1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50000"/>
                </a:lnSpc>
              </a:pPr>
              <a:r>
                <a:rPr lang="zh-CN" altLang="en-US" sz="2000" dirty="0">
                  <a:solidFill>
                    <a:srgbClr val="595959"/>
                  </a:solidFill>
                  <a:latin typeface="微软雅黑" panose="020B0503020204020204" pitchFamily="34" charset="-122"/>
                  <a:ea typeface="微软雅黑" panose="020B0503020204020204" pitchFamily="34" charset="-122"/>
                </a:rPr>
                <a:t>算术运算符适用于数值类型的数据，通常应用在</a:t>
              </a:r>
              <a:r>
                <a:rPr lang="en-US" altLang="zh-CN" sz="2000" dirty="0">
                  <a:solidFill>
                    <a:srgbClr val="595959"/>
                  </a:solidFill>
                  <a:latin typeface="微软雅黑" panose="020B0503020204020204" pitchFamily="34" charset="-122"/>
                  <a:ea typeface="微软雅黑" panose="020B0503020204020204" pitchFamily="34" charset="-122"/>
                </a:rPr>
                <a:t>SELECT</a:t>
              </a:r>
              <a:r>
                <a:rPr lang="zh-CN" altLang="en-US" sz="2000" dirty="0">
                  <a:solidFill>
                    <a:srgbClr val="595959"/>
                  </a:solidFill>
                  <a:latin typeface="微软雅黑" panose="020B0503020204020204" pitchFamily="34" charset="-122"/>
                  <a:ea typeface="微软雅黑" panose="020B0503020204020204" pitchFamily="34" charset="-122"/>
                </a:rPr>
                <a:t>查询结果的字段中，在</a:t>
              </a:r>
              <a:r>
                <a:rPr lang="en-US" altLang="zh-CN" sz="2000" dirty="0">
                  <a:solidFill>
                    <a:srgbClr val="595959"/>
                  </a:solidFill>
                  <a:latin typeface="微软雅黑" panose="020B0503020204020204" pitchFamily="34" charset="-122"/>
                  <a:ea typeface="微软雅黑" panose="020B0503020204020204" pitchFamily="34" charset="-122"/>
                </a:rPr>
                <a:t> WHERE</a:t>
              </a:r>
              <a:r>
                <a:rPr lang="zh-CN" altLang="en-US" sz="2000" dirty="0">
                  <a:solidFill>
                    <a:srgbClr val="595959"/>
                  </a:solidFill>
                  <a:latin typeface="微软雅黑" panose="020B0503020204020204" pitchFamily="34" charset="-122"/>
                  <a:ea typeface="微软雅黑" panose="020B0503020204020204" pitchFamily="34" charset="-122"/>
                </a:rPr>
                <a:t>条件表达式中应用较少。</a:t>
              </a:r>
              <a:endParaRPr lang="zh-CN" altLang="en-US" sz="2000" dirty="0">
                <a:solidFill>
                  <a:srgbClr val="595959"/>
                </a:solidFill>
                <a:latin typeface="微软雅黑" panose="020B0503020204020204" pitchFamily="34" charset="-122"/>
                <a:ea typeface="微软雅黑" panose="020B0503020204020204" pitchFamily="34" charset="-122"/>
              </a:endParaRPr>
            </a:p>
          </p:txBody>
        </p:sp>
        <p:grpSp>
          <p:nvGrpSpPr>
            <p:cNvPr id="19" name="组合 18"/>
            <p:cNvGrpSpPr/>
            <p:nvPr/>
          </p:nvGrpSpPr>
          <p:grpSpPr>
            <a:xfrm>
              <a:off x="8472" y="5571"/>
              <a:ext cx="638" cy="638"/>
              <a:chOff x="8881" y="4685"/>
              <a:chExt cx="638" cy="638"/>
            </a:xfrm>
          </p:grpSpPr>
          <p:sp>
            <p:nvSpPr>
              <p:cNvPr id="18" name="椭圆 17"/>
              <p:cNvSpPr/>
              <p:nvPr/>
            </p:nvSpPr>
            <p:spPr>
              <a:xfrm>
                <a:off x="8881" y="4685"/>
                <a:ext cx="638" cy="638"/>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8946" y="4750"/>
                <a:ext cx="508" cy="50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342900" indent="-342900">
              <a:lnSpc>
                <a:spcPct val="150000"/>
              </a:lnSpc>
              <a:buFont typeface="Wingdings" panose="05000000000000000000" pitchFamily="2" charset="2"/>
              <a:buChar char="n"/>
            </a:pPr>
            <a:endParaRPr lang="zh-CN" altLang="en-US" dirty="0">
              <a:sym typeface="+mn-ea"/>
            </a:endParaRPr>
          </a:p>
          <a:p>
            <a:pPr marL="342900" indent="-342900">
              <a:lnSpc>
                <a:spcPct val="150000"/>
              </a:lnSpc>
              <a:buFont typeface="Wingdings" panose="05000000000000000000" pitchFamily="2" charset="2"/>
              <a:buChar char="n"/>
            </a:pPr>
            <a:endParaRPr lang="zh-CN" altLang="en-US" dirty="0">
              <a:sym typeface="+mn-ea"/>
            </a:endParaRPr>
          </a:p>
          <a:p>
            <a:pPr marL="342900" indent="-342900">
              <a:lnSpc>
                <a:spcPct val="150000"/>
              </a:lnSpc>
              <a:buFont typeface="Wingdings" panose="05000000000000000000" pitchFamily="2" charset="2"/>
              <a:buChar char="n"/>
            </a:pPr>
            <a:endParaRPr lang="zh-CN" altLang="en-US" dirty="0">
              <a:sym typeface="+mn-ea"/>
            </a:endParaRPr>
          </a:p>
          <a:p>
            <a:pPr marL="342900" indent="-342900">
              <a:lnSpc>
                <a:spcPct val="150000"/>
              </a:lnSpc>
              <a:buFont typeface="Wingdings" panose="05000000000000000000" pitchFamily="2" charset="2"/>
              <a:buChar char="n"/>
            </a:pPr>
            <a:endParaRPr lang="zh-CN" altLang="en-US" dirty="0">
              <a:sym typeface="+mn-ea"/>
            </a:endParaRPr>
          </a:p>
          <a:p>
            <a:pPr marL="342900" indent="-342900">
              <a:lnSpc>
                <a:spcPct val="150000"/>
              </a:lnSpc>
              <a:buFont typeface="Wingdings" panose="05000000000000000000" pitchFamily="2" charset="2"/>
              <a:buChar char="n"/>
            </a:pPr>
            <a:r>
              <a:rPr lang="zh-CN" altLang="en-US" dirty="0">
                <a:sym typeface="+mn-ea"/>
              </a:rPr>
              <a:t>以上</a:t>
            </a:r>
            <a:r>
              <a:rPr lang="zh-CN" altLang="zh-CN" dirty="0">
                <a:sym typeface="+mn-ea"/>
              </a:rPr>
              <a:t>定义的复合索引是一个普通索引</a:t>
            </a:r>
            <a:r>
              <a:rPr lang="zh-CN" altLang="en-US" dirty="0">
                <a:sym typeface="+mn-ea"/>
              </a:rPr>
              <a:t>。</a:t>
            </a:r>
            <a:endParaRPr lang="en-US" altLang="zh-CN" dirty="0">
              <a:latin typeface="Arial" panose="020B0604020202020204" pitchFamily="34" charset="0"/>
            </a:endParaRPr>
          </a:p>
          <a:p>
            <a:pPr marL="342900" indent="-342900">
              <a:lnSpc>
                <a:spcPct val="150000"/>
              </a:lnSpc>
              <a:buFont typeface="Wingdings" panose="05000000000000000000" pitchFamily="2" charset="2"/>
              <a:buChar char="n"/>
            </a:pPr>
            <a:r>
              <a:rPr lang="en-US" altLang="zh-CN" dirty="0">
                <a:sym typeface="+mn-ea"/>
              </a:rPr>
              <a:t>multi</a:t>
            </a:r>
            <a:r>
              <a:rPr lang="zh-CN" altLang="zh-CN" dirty="0">
                <a:sym typeface="+mn-ea"/>
              </a:rPr>
              <a:t>是复合索引的名称</a:t>
            </a:r>
            <a:r>
              <a:rPr lang="zh-CN" altLang="en-US" dirty="0">
                <a:sym typeface="+mn-ea"/>
              </a:rPr>
              <a:t>。</a:t>
            </a:r>
            <a:endParaRPr lang="en-US" altLang="zh-CN" dirty="0">
              <a:latin typeface="Arial" panose="020B0604020202020204" pitchFamily="34" charset="0"/>
            </a:endParaRPr>
          </a:p>
          <a:p>
            <a:pPr marL="342900" indent="-342900">
              <a:lnSpc>
                <a:spcPct val="150000"/>
              </a:lnSpc>
              <a:buFont typeface="Wingdings" panose="05000000000000000000" pitchFamily="2" charset="2"/>
              <a:buChar char="n"/>
            </a:pPr>
            <a:r>
              <a:rPr lang="en-US" altLang="zh-CN" dirty="0">
                <a:sym typeface="+mn-ea"/>
              </a:rPr>
              <a:t>name</a:t>
            </a:r>
            <a:r>
              <a:rPr lang="zh-CN" altLang="zh-CN" dirty="0">
                <a:sym typeface="+mn-ea"/>
              </a:rPr>
              <a:t>、</a:t>
            </a:r>
            <a:r>
              <a:rPr lang="en-US" altLang="zh-CN" dirty="0">
                <a:sym typeface="+mn-ea"/>
              </a:rPr>
              <a:t>price</a:t>
            </a:r>
            <a:r>
              <a:rPr lang="zh-CN" altLang="zh-CN" dirty="0">
                <a:sym typeface="+mn-ea"/>
              </a:rPr>
              <a:t>和</a:t>
            </a:r>
            <a:r>
              <a:rPr lang="en-US" altLang="zh-CN" dirty="0">
                <a:sym typeface="+mn-ea"/>
              </a:rPr>
              <a:t>keyword</a:t>
            </a:r>
            <a:r>
              <a:rPr lang="zh-CN" altLang="zh-CN" dirty="0">
                <a:sym typeface="+mn-ea"/>
              </a:rPr>
              <a:t>是建立复合索引的字段。</a:t>
            </a:r>
            <a:endParaRPr lang="en-US" altLang="zh-CN" dirty="0">
              <a:latin typeface="Arial" panose="020B0604020202020204" pitchFamily="34" charset="0"/>
            </a:endParaRPr>
          </a:p>
          <a:p>
            <a:pPr marL="342900" indent="-342900">
              <a:lnSpc>
                <a:spcPct val="150000"/>
              </a:lnSpc>
              <a:buFont typeface="Wingdings" panose="05000000000000000000" pitchFamily="2" charset="2"/>
              <a:buChar char="n"/>
            </a:pPr>
            <a:r>
              <a:rPr lang="zh-CN" altLang="zh-CN" dirty="0">
                <a:sym typeface="+mn-ea"/>
              </a:rPr>
              <a:t>在查询时，只有第</a:t>
            </a:r>
            <a:r>
              <a:rPr lang="en-US" altLang="zh-CN" dirty="0">
                <a:sym typeface="+mn-ea"/>
              </a:rPr>
              <a:t>1</a:t>
            </a:r>
            <a:r>
              <a:rPr lang="zh-CN" altLang="zh-CN" dirty="0">
                <a:sym typeface="+mn-ea"/>
              </a:rPr>
              <a:t>个字段</a:t>
            </a:r>
            <a:r>
              <a:rPr lang="en-US" altLang="zh-CN" dirty="0">
                <a:sym typeface="+mn-ea"/>
              </a:rPr>
              <a:t>name</a:t>
            </a:r>
            <a:r>
              <a:rPr lang="zh-CN" altLang="zh-CN" dirty="0">
                <a:sym typeface="+mn-ea"/>
              </a:rPr>
              <a:t>被使用时，该复合索引才会被使用。</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2351722" y="2854007"/>
            <a:ext cx="5080000" cy="1076325"/>
          </a:xfrm>
          <a:prstGeom prst="rect">
            <a:avLst/>
          </a:prstGeom>
        </p:spPr>
        <p:txBody>
          <a:bodyPr>
            <a:spAutoFit/>
          </a:bodyPr>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mysql&gt; ALTER TABLE xs ADD INDEX multi(`</a:t>
            </a:r>
            <a:r>
              <a:rPr lang="zh-CN" altLang="en-US" sz="1600">
                <a:latin typeface="宋体" panose="02010600030101010101" pitchFamily="2" charset="-122"/>
                <a:ea typeface="宋体" panose="02010600030101010101" pitchFamily="2" charset="-122"/>
              </a:rPr>
              <a:t>姓名</a:t>
            </a:r>
            <a:r>
              <a:rPr lang="en-US" altLang="zh-CN" sz="1600">
                <a:latin typeface="宋体" panose="02010600030101010101" pitchFamily="2" charset="-122"/>
                <a:ea typeface="宋体" panose="02010600030101010101" pitchFamily="2" charset="-122"/>
              </a:rPr>
              <a:t>`, `</a:t>
            </a:r>
            <a:r>
              <a:rPr lang="zh-CN" altLang="en-US" sz="1600">
                <a:latin typeface="宋体" panose="02010600030101010101" pitchFamily="2" charset="-122"/>
                <a:ea typeface="宋体" panose="02010600030101010101" pitchFamily="2" charset="-122"/>
              </a:rPr>
              <a:t>总学分</a:t>
            </a:r>
            <a:r>
              <a:rPr lang="en-US" altLang="zh-CN" sz="1600">
                <a:latin typeface="宋体" panose="02010600030101010101" pitchFamily="2" charset="-122"/>
                <a:ea typeface="宋体" panose="02010600030101010101" pitchFamily="2" charset="-122"/>
              </a:rPr>
              <a:t>`);</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Query OK, 22 rows affected</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Records: 22  Duplicates: 0  Warnings: 0</a:t>
            </a:r>
            <a:endParaRPr lang="en-US" altLang="zh-CN" sz="1600">
              <a:latin typeface="宋体" panose="02010600030101010101" pitchFamily="2" charset="-122"/>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b="1" u="sng" dirty="0">
                <a:solidFill>
                  <a:srgbClr val="0070C0"/>
                </a:solidFill>
                <a:sym typeface="+mn-ea"/>
              </a:rPr>
              <a:t>存在的问题</a:t>
            </a:r>
            <a:r>
              <a:rPr lang="zh-CN" altLang="en-US" dirty="0">
                <a:sym typeface="+mn-ea"/>
              </a:rPr>
              <a:t>：实际应用中，有时需要设置索引的字段值是一个很长的字符（如</a:t>
            </a:r>
            <a:r>
              <a:rPr lang="en-US" altLang="zh-CN" dirty="0">
                <a:sym typeface="+mn-ea"/>
              </a:rPr>
              <a:t>TEXT</a:t>
            </a:r>
            <a:r>
              <a:rPr lang="zh-CN" altLang="en-US" dirty="0">
                <a:sym typeface="+mn-ea"/>
              </a:rPr>
              <a:t>、很长的</a:t>
            </a:r>
            <a:r>
              <a:rPr lang="en-US" altLang="zh-CN" dirty="0">
                <a:sym typeface="+mn-ea"/>
              </a:rPr>
              <a:t>VARCHAR</a:t>
            </a:r>
            <a:r>
              <a:rPr lang="zh-CN" altLang="en-US" dirty="0">
                <a:sym typeface="+mn-ea"/>
              </a:rPr>
              <a:t>等），这时会导致索引变大且检索速度也会变慢。</a:t>
            </a:r>
            <a:endParaRPr lang="en-US" altLang="zh-CN" dirty="0">
              <a:latin typeface="Arial" panose="020B0604020202020204" pitchFamily="34" charset="0"/>
            </a:endParaRPr>
          </a:p>
          <a:p>
            <a:pPr>
              <a:lnSpc>
                <a:spcPct val="200000"/>
              </a:lnSpc>
            </a:pPr>
            <a:r>
              <a:rPr lang="zh-CN" altLang="en-US" b="1" u="sng" dirty="0">
                <a:solidFill>
                  <a:srgbClr val="0070C0"/>
                </a:solidFill>
                <a:sym typeface="+mn-ea"/>
              </a:rPr>
              <a:t>解决的办法</a:t>
            </a:r>
            <a:r>
              <a:rPr lang="zh-CN" altLang="en-US" dirty="0">
                <a:sym typeface="+mn-ea"/>
              </a:rPr>
              <a:t>：可采用前缀索引，在保证较高查询效率的同时避免空间的浪费。</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0" marR="0" lvl="0" indent="0" algn="l" defTabSz="914400" rtl="0" eaLnBrk="0" fontAlgn="base" latinLnBrk="0" hangingPunct="0">
              <a:lnSpc>
                <a:spcPct val="200000"/>
              </a:lnSpc>
              <a:spcBef>
                <a:spcPct val="0"/>
              </a:spcBef>
              <a:spcAft>
                <a:spcPct val="0"/>
              </a:spcAft>
              <a:buClrTx/>
              <a:buSzTx/>
              <a:buFontTx/>
              <a:buNone/>
              <a:defRPr/>
            </a:pPr>
            <a:r>
              <a:rPr lang="zh-CN" altLang="en-US" b="1" u="sng" noProof="0" smtClean="0">
                <a:ln>
                  <a:noFill/>
                </a:ln>
                <a:solidFill>
                  <a:srgbClr val="0070C0"/>
                </a:solidFill>
                <a:effectLst/>
                <a:uLnTx/>
                <a:uFillTx/>
                <a:ea typeface="宋体" panose="02010600030101010101" pitchFamily="2" charset="-122"/>
                <a:cs typeface="+mn-cs"/>
                <a:sym typeface="+mn-ea"/>
              </a:rPr>
              <a:t>前缀索引字段长度如何设置？</a:t>
            </a:r>
            <a:endParaRPr kumimoji="0" lang="en-US" altLang="zh-CN" b="1" i="0" u="sng" strike="noStrike" kern="1200" cap="none" spc="0" normalizeH="0" baseline="0" noProof="0" smtClean="0">
              <a:ln>
                <a:noFill/>
              </a:ln>
              <a:solidFill>
                <a:srgbClr val="0070C0"/>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zh-CN" altLang="en-US" noProof="0" smtClean="0">
                <a:ln>
                  <a:noFill/>
                </a:ln>
                <a:solidFill>
                  <a:schemeClr val="tx1"/>
                </a:solidFill>
                <a:effectLst/>
                <a:uLnTx/>
                <a:uFillTx/>
                <a:ea typeface="宋体" panose="02010600030101010101" pitchFamily="2" charset="-122"/>
                <a:cs typeface="+mn-cs"/>
                <a:sym typeface="+mn-ea"/>
              </a:rPr>
              <a:t>需要通过一定的计算与测试才能够选取最合适的一个范围。</a:t>
            </a:r>
            <a:endParaRPr kumimoji="0" lang="en-US" altLang="zh-CN"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mn-cs"/>
            </a:endParaRPr>
          </a:p>
          <a:p>
            <a:pPr marL="285750" marR="0" lvl="0" indent="-285750" algn="l" defTabSz="914400" rtl="0" eaLnBrk="0" fontAlgn="base" latinLnBrk="0" hangingPunct="0">
              <a:lnSpc>
                <a:spcPct val="200000"/>
              </a:lnSpc>
              <a:spcBef>
                <a:spcPct val="0"/>
              </a:spcBef>
              <a:spcAft>
                <a:spcPct val="0"/>
              </a:spcAft>
              <a:buClrTx/>
              <a:buSzTx/>
              <a:buFont typeface="Wingdings" panose="05000000000000000000" pitchFamily="2" charset="2"/>
              <a:buChar char="Ø"/>
              <a:defRPr/>
            </a:pPr>
            <a:r>
              <a:rPr lang="zh-CN" altLang="en-US" noProof="0" smtClean="0">
                <a:ln>
                  <a:noFill/>
                </a:ln>
                <a:solidFill>
                  <a:schemeClr val="tx1"/>
                </a:solidFill>
                <a:effectLst/>
                <a:uLnTx/>
                <a:uFillTx/>
                <a:ea typeface="宋体" panose="02010600030101010101" pitchFamily="2" charset="-122"/>
                <a:cs typeface="+mn-cs"/>
                <a:sym typeface="+mn-ea"/>
              </a:rPr>
              <a:t>计算方法</a:t>
            </a:r>
            <a:r>
              <a:rPr lang="en-US" altLang="zh-CN" noProof="0" smtClean="0">
                <a:ln>
                  <a:noFill/>
                </a:ln>
                <a:solidFill>
                  <a:schemeClr val="tx1"/>
                </a:solidFill>
                <a:effectLst/>
                <a:uLnTx/>
                <a:uFillTx/>
                <a:ea typeface="宋体" panose="02010600030101010101" pitchFamily="2" charset="-122"/>
                <a:cs typeface="+mn-cs"/>
                <a:sym typeface="+mn-ea"/>
              </a:rPr>
              <a:t>=</a:t>
            </a:r>
            <a:r>
              <a:rPr lang="zh-CN" altLang="en-US" noProof="0" smtClean="0">
                <a:ln>
                  <a:noFill/>
                </a:ln>
                <a:solidFill>
                  <a:schemeClr val="tx1"/>
                </a:solidFill>
                <a:effectLst/>
                <a:uLnTx/>
                <a:uFillTx/>
                <a:ea typeface="宋体" panose="02010600030101010101" pitchFamily="2" charset="-122"/>
                <a:cs typeface="+mn-cs"/>
                <a:sym typeface="+mn-ea"/>
              </a:rPr>
              <a:t>不重复的索引数量</a:t>
            </a:r>
            <a:r>
              <a:rPr lang="en-US" altLang="zh-CN" noProof="0" smtClean="0">
                <a:ln>
                  <a:noFill/>
                </a:ln>
                <a:solidFill>
                  <a:schemeClr val="tx1"/>
                </a:solidFill>
                <a:effectLst/>
                <a:uLnTx/>
                <a:uFillTx/>
                <a:ea typeface="宋体" panose="02010600030101010101" pitchFamily="2" charset="-122"/>
                <a:cs typeface="+mn-cs"/>
                <a:sym typeface="+mn-ea"/>
              </a:rPr>
              <a:t>/</a:t>
            </a:r>
            <a:r>
              <a:rPr lang="zh-CN" altLang="en-US" noProof="0" smtClean="0">
                <a:ln>
                  <a:noFill/>
                </a:ln>
                <a:solidFill>
                  <a:schemeClr val="tx1"/>
                </a:solidFill>
                <a:effectLst/>
                <a:uLnTx/>
                <a:uFillTx/>
                <a:ea typeface="宋体" panose="02010600030101010101" pitchFamily="2" charset="-122"/>
                <a:cs typeface="+mn-cs"/>
                <a:sym typeface="+mn-ea"/>
              </a:rPr>
              <a:t>总记录数，比对查询时不设置长度与设置长度最相近的值，然后利用获取的这个值设置前缀索引。</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2279015" y="2781300"/>
            <a:ext cx="7510780" cy="2676525"/>
          </a:xfrm>
          <a:prstGeom prst="rect">
            <a:avLst/>
          </a:prstGeom>
          <a:noFill/>
        </p:spPr>
        <p:txBody>
          <a:bodyPr wrap="square" rtlCol="0" anchor="t">
            <a:spAutoFit/>
          </a:bodyPr>
          <a:p>
            <a:pPr indent="228600"/>
            <a:r>
              <a:rPr lang="en-US" altLang="zh-CN" sz="1400" dirty="0">
                <a:latin typeface="Courier New" panose="02070309020205020404" pitchFamily="49" charset="0"/>
                <a:sym typeface="+mn-ea"/>
              </a:rPr>
              <a:t># </a:t>
            </a:r>
            <a:r>
              <a:rPr lang="zh-CN" altLang="zh-CN" sz="1400" dirty="0">
                <a:latin typeface="Courier New" panose="02070309020205020404" pitchFamily="49" charset="0"/>
                <a:sym typeface="+mn-ea"/>
              </a:rPr>
              <a:t>第</a:t>
            </a:r>
            <a:r>
              <a:rPr lang="en-US" altLang="zh-CN" sz="1400" dirty="0">
                <a:latin typeface="Courier New" panose="02070309020205020404" pitchFamily="49" charset="0"/>
                <a:sym typeface="+mn-ea"/>
              </a:rPr>
              <a:t>1</a:t>
            </a:r>
            <a:r>
              <a:rPr lang="zh-CN" altLang="zh-CN" sz="1400" dirty="0">
                <a:latin typeface="Courier New" panose="02070309020205020404" pitchFamily="49" charset="0"/>
                <a:sym typeface="+mn-ea"/>
              </a:rPr>
              <a:t>步：获取不设置长度时，不重复的索引数量</a:t>
            </a:r>
            <a:r>
              <a:rPr lang="en-US" altLang="zh-CN" sz="1400" dirty="0">
                <a:latin typeface="Courier New" panose="02070309020205020404" pitchFamily="49" charset="0"/>
                <a:sym typeface="+mn-ea"/>
              </a:rPr>
              <a:t>/</a:t>
            </a:r>
            <a:r>
              <a:rPr lang="zh-CN" altLang="zh-CN" sz="1400" dirty="0">
                <a:latin typeface="Courier New" panose="02070309020205020404" pitchFamily="49" charset="0"/>
                <a:sym typeface="+mn-ea"/>
              </a:rPr>
              <a:t>总记录数的值：</a:t>
            </a:r>
            <a:r>
              <a:rPr lang="en-US" altLang="zh-CN" sz="1400" dirty="0">
                <a:latin typeface="Courier New" panose="02070309020205020404" pitchFamily="49" charset="0"/>
                <a:sym typeface="+mn-ea"/>
              </a:rPr>
              <a:t>0.1296</a:t>
            </a:r>
            <a:endParaRPr lang="zh-CN"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SELECT COUNT(DISTINCT keyword)/COUNT(keyword) FROM temp;</a:t>
            </a:r>
            <a:endParaRPr lang="zh-CN"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 </a:t>
            </a:r>
            <a:r>
              <a:rPr lang="zh-CN" altLang="zh-CN" sz="1400" dirty="0">
                <a:latin typeface="Courier New" panose="02070309020205020404" pitchFamily="49" charset="0"/>
                <a:sym typeface="+mn-ea"/>
              </a:rPr>
              <a:t>第</a:t>
            </a:r>
            <a:r>
              <a:rPr lang="en-US" altLang="zh-CN" sz="1400" dirty="0">
                <a:latin typeface="Courier New" panose="02070309020205020404" pitchFamily="49" charset="0"/>
                <a:sym typeface="+mn-ea"/>
              </a:rPr>
              <a:t>2</a:t>
            </a:r>
            <a:r>
              <a:rPr lang="zh-CN" altLang="zh-CN" sz="1400" dirty="0">
                <a:latin typeface="Courier New" panose="02070309020205020404" pitchFamily="49" charset="0"/>
                <a:sym typeface="+mn-ea"/>
              </a:rPr>
              <a:t>步：设置长度，不重复的索引数量</a:t>
            </a:r>
            <a:r>
              <a:rPr lang="en-US" altLang="zh-CN" sz="1400" dirty="0">
                <a:latin typeface="Courier New" panose="02070309020205020404" pitchFamily="49" charset="0"/>
                <a:sym typeface="+mn-ea"/>
              </a:rPr>
              <a:t>/</a:t>
            </a:r>
            <a:r>
              <a:rPr lang="zh-CN" altLang="zh-CN" sz="1400" dirty="0">
                <a:latin typeface="Courier New" panose="02070309020205020404" pitchFamily="49" charset="0"/>
                <a:sym typeface="+mn-ea"/>
              </a:rPr>
              <a:t>总记录数的值：</a:t>
            </a:r>
            <a:r>
              <a:rPr lang="en-US" altLang="zh-CN" sz="1400" dirty="0">
                <a:latin typeface="Courier New" panose="02070309020205020404" pitchFamily="49" charset="0"/>
                <a:sym typeface="+mn-ea"/>
              </a:rPr>
              <a:t>0.0926</a:t>
            </a:r>
            <a:r>
              <a:rPr lang="zh-CN" altLang="zh-CN" sz="1400" dirty="0">
                <a:latin typeface="Courier New" panose="02070309020205020404" pitchFamily="49" charset="0"/>
                <a:sym typeface="+mn-ea"/>
              </a:rPr>
              <a:t>、</a:t>
            </a:r>
            <a:r>
              <a:rPr lang="en-US" altLang="zh-CN" sz="1400" dirty="0">
                <a:latin typeface="Courier New" panose="02070309020205020404" pitchFamily="49" charset="0"/>
                <a:sym typeface="+mn-ea"/>
              </a:rPr>
              <a:t>0.1111</a:t>
            </a:r>
            <a:r>
              <a:rPr lang="zh-CN" altLang="zh-CN" sz="1400" dirty="0">
                <a:latin typeface="Courier New" panose="02070309020205020404" pitchFamily="49" charset="0"/>
                <a:sym typeface="+mn-ea"/>
              </a:rPr>
              <a:t>、</a:t>
            </a:r>
            <a:r>
              <a:rPr lang="en-US" altLang="zh-CN" sz="1400" dirty="0">
                <a:latin typeface="Courier New" panose="02070309020205020404" pitchFamily="49" charset="0"/>
                <a:sym typeface="+mn-ea"/>
              </a:rPr>
              <a:t>0.1296</a:t>
            </a:r>
            <a:r>
              <a:rPr lang="zh-CN" altLang="zh-CN" sz="1400" dirty="0">
                <a:latin typeface="Courier New" panose="02070309020205020404" pitchFamily="49" charset="0"/>
                <a:sym typeface="+mn-ea"/>
              </a:rPr>
              <a:t>、</a:t>
            </a:r>
            <a:r>
              <a:rPr lang="en-US" altLang="zh-CN" sz="1400" dirty="0">
                <a:latin typeface="Courier New" panose="02070309020205020404" pitchFamily="49" charset="0"/>
                <a:sym typeface="+mn-ea"/>
              </a:rPr>
              <a:t>0.1296</a:t>
            </a:r>
            <a:endParaRPr lang="zh-CN"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SELECT COUNT(DISTINCT LEFT(keyword, 1))/COUNT(keyword) FROM temp;</a:t>
            </a:r>
            <a:endParaRPr lang="zh-CN"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SELECT COUNT(DISTINCT LEFT(keyword, 2))/COUNT(keyword) FROM temp;</a:t>
            </a:r>
            <a:endParaRPr lang="zh-CN"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SELECT COUNT(DISTINCT LEFT(keyword, 3))/COUNT(keyword) FROM temp;</a:t>
            </a:r>
            <a:endParaRPr lang="zh-CN"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SELECT COUNT(DISTINCT LEFT(keyword, 4))/COUNT(keyword) FROM temp;</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 </a:t>
            </a:r>
            <a:r>
              <a:rPr lang="zh-CN" altLang="en-US" sz="1400" dirty="0">
                <a:latin typeface="Courier New" panose="02070309020205020404" pitchFamily="49" charset="0"/>
                <a:sym typeface="+mn-ea"/>
              </a:rPr>
              <a:t>第</a:t>
            </a:r>
            <a:r>
              <a:rPr lang="en-US" altLang="zh-CN" sz="1400" dirty="0">
                <a:latin typeface="Courier New" panose="02070309020205020404" pitchFamily="49" charset="0"/>
                <a:sym typeface="+mn-ea"/>
              </a:rPr>
              <a:t>3</a:t>
            </a:r>
            <a:r>
              <a:rPr lang="zh-CN" altLang="en-US" sz="1400" dirty="0">
                <a:latin typeface="Courier New" panose="02070309020205020404" pitchFamily="49" charset="0"/>
                <a:sym typeface="+mn-ea"/>
              </a:rPr>
              <a:t>步：设置前缀索引</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mysql&gt; ALTER TABLE sh_goods ADD INDEX (keyword(3));</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Query OK, 0 rows affected (0.01 sec)</a:t>
            </a:r>
            <a:endParaRPr lang="en-US" altLang="zh-CN" sz="1400" dirty="0">
              <a:latin typeface="Courier New" panose="02070309020205020404" pitchFamily="49" charset="0"/>
            </a:endParaRPr>
          </a:p>
          <a:p>
            <a:pPr indent="228600"/>
            <a:r>
              <a:rPr lang="en-US" altLang="zh-CN" sz="1400" dirty="0">
                <a:latin typeface="Courier New" panose="02070309020205020404" pitchFamily="49" charset="0"/>
                <a:sym typeface="+mn-ea"/>
              </a:rPr>
              <a:t>Records: 0  Duplicates: 0  Warnings: 0</a:t>
            </a:r>
            <a:endParaRPr lang="en-US" altLang="zh-CN" sz="1400" dirty="0" smtClean="0">
              <a:solidFill>
                <a:schemeClr val="tx1">
                  <a:lumMod val="75000"/>
                  <a:lumOff val="25000"/>
                </a:schemeClr>
              </a:solidFill>
              <a:latin typeface="Courier New" panose="02070309020205020404" pitchFamily="49" charset="0"/>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n"/>
            </a:pPr>
            <a:r>
              <a:rPr lang="zh-CN" altLang="en-US" b="1" u="sng" dirty="0">
                <a:solidFill>
                  <a:srgbClr val="0070C0"/>
                </a:solidFill>
                <a:sym typeface="+mn-ea"/>
              </a:rPr>
              <a:t>不设置长度</a:t>
            </a:r>
            <a:r>
              <a:rPr lang="zh-CN" altLang="en-US" dirty="0">
                <a:sym typeface="+mn-ea"/>
              </a:rPr>
              <a:t>时，获取的值为</a:t>
            </a:r>
            <a:r>
              <a:rPr lang="en-US" altLang="zh-CN" dirty="0">
                <a:sym typeface="+mn-ea"/>
              </a:rPr>
              <a:t>0.1296</a:t>
            </a:r>
            <a:r>
              <a:rPr lang="zh-CN" altLang="en-US" dirty="0">
                <a:sym typeface="+mn-ea"/>
              </a:rPr>
              <a:t>。</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n"/>
            </a:pPr>
            <a:r>
              <a:rPr lang="zh-CN" altLang="en-US" b="1" u="sng" dirty="0">
                <a:solidFill>
                  <a:srgbClr val="0070C0"/>
                </a:solidFill>
                <a:sym typeface="+mn-ea"/>
              </a:rPr>
              <a:t>设置长度</a:t>
            </a:r>
            <a:r>
              <a:rPr lang="zh-CN" altLang="en-US" dirty="0">
                <a:sym typeface="+mn-ea"/>
              </a:rPr>
              <a:t>时，利用</a:t>
            </a:r>
            <a:r>
              <a:rPr lang="en-US" altLang="zh-CN" dirty="0">
                <a:sym typeface="+mn-ea"/>
              </a:rPr>
              <a:t>LEFT()</a:t>
            </a:r>
            <a:r>
              <a:rPr lang="zh-CN" altLang="en-US" dirty="0">
                <a:sym typeface="+mn-ea"/>
              </a:rPr>
              <a:t>函数从指定字段中截取指定位数（如</a:t>
            </a:r>
            <a:r>
              <a:rPr lang="en-US" altLang="zh-CN" dirty="0">
                <a:sym typeface="+mn-ea"/>
              </a:rPr>
              <a:t>1</a:t>
            </a:r>
            <a:r>
              <a:rPr lang="zh-CN" altLang="en-US" dirty="0">
                <a:sym typeface="+mn-ea"/>
              </a:rPr>
              <a:t>、</a:t>
            </a:r>
            <a:r>
              <a:rPr lang="en-US" altLang="zh-CN" dirty="0">
                <a:sym typeface="+mn-ea"/>
              </a:rPr>
              <a:t>2</a:t>
            </a:r>
            <a:r>
              <a:rPr lang="zh-CN" altLang="en-US" dirty="0">
                <a:sym typeface="+mn-ea"/>
              </a:rPr>
              <a:t>、</a:t>
            </a:r>
            <a:r>
              <a:rPr lang="en-US" altLang="zh-CN" dirty="0">
                <a:sym typeface="+mn-ea"/>
              </a:rPr>
              <a:t>3</a:t>
            </a:r>
            <a:r>
              <a:rPr lang="zh-CN" altLang="en-US" dirty="0">
                <a:sym typeface="+mn-ea"/>
              </a:rPr>
              <a:t>、</a:t>
            </a:r>
            <a:r>
              <a:rPr lang="en-US" altLang="zh-CN" dirty="0">
                <a:sym typeface="+mn-ea"/>
              </a:rPr>
              <a:t>4</a:t>
            </a:r>
            <a:r>
              <a:rPr lang="zh-CN" altLang="en-US" dirty="0">
                <a:sym typeface="+mn-ea"/>
              </a:rPr>
              <a:t>）的字符，然后计算获取的比值依次为</a:t>
            </a:r>
            <a:r>
              <a:rPr lang="en-US" altLang="zh-CN" dirty="0">
                <a:sym typeface="+mn-ea"/>
              </a:rPr>
              <a:t>0.0926</a:t>
            </a:r>
            <a:r>
              <a:rPr lang="zh-CN" altLang="en-US" dirty="0">
                <a:sym typeface="+mn-ea"/>
              </a:rPr>
              <a:t>、</a:t>
            </a:r>
            <a:r>
              <a:rPr lang="en-US" altLang="zh-CN" dirty="0">
                <a:sym typeface="+mn-ea"/>
              </a:rPr>
              <a:t>0.1111</a:t>
            </a:r>
            <a:r>
              <a:rPr lang="zh-CN" altLang="en-US" dirty="0">
                <a:sym typeface="+mn-ea"/>
              </a:rPr>
              <a:t>、</a:t>
            </a:r>
            <a:r>
              <a:rPr lang="en-US" altLang="zh-CN" dirty="0">
                <a:sym typeface="+mn-ea"/>
              </a:rPr>
              <a:t>0.1296</a:t>
            </a:r>
            <a:r>
              <a:rPr lang="zh-CN" altLang="en-US" dirty="0">
                <a:sym typeface="+mn-ea"/>
              </a:rPr>
              <a:t>、</a:t>
            </a:r>
            <a:r>
              <a:rPr lang="en-US" altLang="zh-CN" dirty="0">
                <a:sym typeface="+mn-ea"/>
              </a:rPr>
              <a:t>0.1296</a:t>
            </a:r>
            <a:r>
              <a:rPr lang="zh-CN" altLang="en-US" dirty="0">
                <a:sym typeface="+mn-ea"/>
              </a:rPr>
              <a:t>。</a:t>
            </a:r>
            <a:endParaRPr lang="zh-CN" altLang="en-US" dirty="0">
              <a:latin typeface="Arial" panose="020B0604020202020204" pitchFamily="34" charset="0"/>
            </a:endParaRPr>
          </a:p>
          <a:p>
            <a:pPr marL="285750" indent="-285750">
              <a:lnSpc>
                <a:spcPct val="200000"/>
              </a:lnSpc>
              <a:buFont typeface="Wingdings" panose="05000000000000000000" pitchFamily="2" charset="2"/>
              <a:buChar char="n"/>
            </a:pPr>
            <a:r>
              <a:rPr lang="zh-CN" altLang="en-US" dirty="0">
                <a:sym typeface="+mn-ea"/>
              </a:rPr>
              <a:t>当截取</a:t>
            </a:r>
            <a:r>
              <a:rPr lang="en-US" altLang="zh-CN" dirty="0">
                <a:sym typeface="+mn-ea"/>
              </a:rPr>
              <a:t>keyword</a:t>
            </a:r>
            <a:r>
              <a:rPr lang="zh-CN" altLang="en-US" dirty="0">
                <a:sym typeface="+mn-ea"/>
              </a:rPr>
              <a:t>的</a:t>
            </a:r>
            <a:r>
              <a:rPr lang="zh-CN" altLang="en-US" b="1" u="sng" dirty="0">
                <a:solidFill>
                  <a:srgbClr val="0070C0"/>
                </a:solidFill>
                <a:sym typeface="+mn-ea"/>
              </a:rPr>
              <a:t>前</a:t>
            </a:r>
            <a:r>
              <a:rPr lang="en-US" altLang="zh-CN" b="1" u="sng" dirty="0">
                <a:solidFill>
                  <a:srgbClr val="0070C0"/>
                </a:solidFill>
                <a:sym typeface="+mn-ea"/>
              </a:rPr>
              <a:t>3</a:t>
            </a:r>
            <a:r>
              <a:rPr lang="zh-CN" altLang="en-US" b="1" u="sng" dirty="0">
                <a:solidFill>
                  <a:srgbClr val="0070C0"/>
                </a:solidFill>
                <a:sym typeface="+mn-ea"/>
              </a:rPr>
              <a:t>位和</a:t>
            </a:r>
            <a:r>
              <a:rPr lang="en-US" altLang="zh-CN" b="1" u="sng" dirty="0">
                <a:solidFill>
                  <a:srgbClr val="0070C0"/>
                </a:solidFill>
                <a:sym typeface="+mn-ea"/>
              </a:rPr>
              <a:t>4</a:t>
            </a:r>
            <a:r>
              <a:rPr lang="zh-CN" altLang="en-US" b="1" u="sng" dirty="0">
                <a:solidFill>
                  <a:srgbClr val="0070C0"/>
                </a:solidFill>
                <a:sym typeface="+mn-ea"/>
              </a:rPr>
              <a:t>位字</a:t>
            </a:r>
            <a:r>
              <a:rPr lang="zh-CN" altLang="en-US" dirty="0">
                <a:sym typeface="+mn-ea"/>
              </a:rPr>
              <a:t>符时与不设置长度获取的</a:t>
            </a:r>
            <a:r>
              <a:rPr lang="zh-CN" altLang="en-US" b="1" u="sng" dirty="0">
                <a:solidFill>
                  <a:srgbClr val="0070C0"/>
                </a:solidFill>
                <a:sym typeface="+mn-ea"/>
              </a:rPr>
              <a:t>比值相同</a:t>
            </a:r>
            <a:r>
              <a:rPr lang="zh-CN" altLang="en-US" dirty="0">
                <a:sym typeface="+mn-ea"/>
              </a:rPr>
              <a:t>（实际开发有可能不同，但获取的值会非常的近似），同时也要尽可能的</a:t>
            </a:r>
            <a:r>
              <a:rPr lang="zh-CN" altLang="en-US" b="1" u="sng" dirty="0">
                <a:solidFill>
                  <a:srgbClr val="0070C0"/>
                </a:solidFill>
                <a:sym typeface="+mn-ea"/>
              </a:rPr>
              <a:t>选取最小值</a:t>
            </a:r>
            <a:r>
              <a:rPr lang="zh-CN" altLang="en-US" dirty="0">
                <a:sym typeface="+mn-ea"/>
              </a:rPr>
              <a:t>。</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n"/>
            </a:pPr>
            <a:r>
              <a:rPr lang="zh-CN" altLang="en-US" dirty="0">
                <a:sym typeface="+mn-ea"/>
              </a:rPr>
              <a:t>在</a:t>
            </a:r>
            <a:r>
              <a:rPr lang="en-US" altLang="zh-CN" dirty="0">
                <a:sym typeface="+mn-ea"/>
              </a:rPr>
              <a:t>MySQL</a:t>
            </a:r>
            <a:r>
              <a:rPr lang="zh-CN" altLang="en-US" dirty="0">
                <a:sym typeface="+mn-ea"/>
              </a:rPr>
              <a:t>的索引分类中</a:t>
            </a:r>
            <a:r>
              <a:rPr lang="zh-CN" altLang="en-US" b="1" u="sng" dirty="0">
                <a:solidFill>
                  <a:srgbClr val="0070C0"/>
                </a:solidFill>
                <a:sym typeface="+mn-ea"/>
              </a:rPr>
              <a:t>全文索引和空间索引不支持前缀索引</a:t>
            </a:r>
            <a:r>
              <a:rPr lang="zh-CN" altLang="en-US" dirty="0">
                <a:sym typeface="+mn-ea"/>
              </a:rPr>
              <a:t>的设置。</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748020"/>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 name="矩形 15"/>
          <p:cNvSpPr>
            <a:spLocks noChangeArrowheads="1"/>
          </p:cNvSpPr>
          <p:nvPr/>
        </p:nvSpPr>
        <p:spPr bwMode="auto">
          <a:xfrm>
            <a:off x="2645093" y="3547428"/>
            <a:ext cx="3019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rPr>
              <a:t>② 查</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mn-cs"/>
              </a:rPr>
              <a:t>看指定表中的索引信息</a:t>
            </a:r>
            <a:endParaRPr kumimoji="0" lang="zh-CN"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endParaRPr>
          </a:p>
        </p:txBody>
      </p:sp>
      <p:sp>
        <p:nvSpPr>
          <p:cNvPr id="5" name="矩形 16"/>
          <p:cNvSpPr>
            <a:spLocks noChangeArrowheads="1"/>
          </p:cNvSpPr>
          <p:nvPr/>
        </p:nvSpPr>
        <p:spPr bwMode="auto">
          <a:xfrm>
            <a:off x="2645093" y="2279015"/>
            <a:ext cx="34813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rPr>
              <a:t>① 查看指</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mn-cs"/>
              </a:rPr>
              <a:t>定表中创建的索引信息</a:t>
            </a:r>
            <a:endParaRPr kumimoji="0" lang="zh-CN"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endParaRPr>
          </a:p>
        </p:txBody>
      </p:sp>
      <p:grpSp>
        <p:nvGrpSpPr>
          <p:cNvPr id="6" name="组合 22"/>
          <p:cNvGrpSpPr/>
          <p:nvPr/>
        </p:nvGrpSpPr>
        <p:grpSpPr>
          <a:xfrm>
            <a:off x="2206943" y="2618740"/>
            <a:ext cx="7242175" cy="307975"/>
            <a:chOff x="2909458" y="1448789"/>
            <a:chExt cx="7241859" cy="308760"/>
          </a:xfrm>
        </p:grpSpPr>
        <p:cxnSp>
          <p:nvCxnSpPr>
            <p:cNvPr id="7" name="直接连接符 6"/>
            <p:cNvCxnSpPr/>
            <p:nvPr/>
          </p:nvCxnSpPr>
          <p:spPr bwMode="auto">
            <a:xfrm>
              <a:off x="3230119" y="1603170"/>
              <a:ext cx="6921198" cy="0"/>
            </a:xfrm>
            <a:prstGeom prst="line">
              <a:avLst/>
            </a:prstGeom>
            <a:noFill/>
            <a:ln w="12700" cap="flat" cmpd="sng" algn="ctr">
              <a:solidFill>
                <a:schemeClr val="accent1">
                  <a:lumMod val="75000"/>
                </a:schemeClr>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 name="十字箭头标注 11"/>
            <p:cNvSpPr/>
            <p:nvPr/>
          </p:nvSpPr>
          <p:spPr bwMode="auto">
            <a:xfrm>
              <a:off x="2909458" y="1448789"/>
              <a:ext cx="307962" cy="308760"/>
            </a:xfrm>
            <a:prstGeom prst="quadArrowCallout">
              <a:avLst/>
            </a:prstGeom>
            <a:noFill/>
            <a:ln w="28575" cap="flat" cmpd="sng" algn="ctr">
              <a:solidFill>
                <a:schemeClr val="accent1">
                  <a:lumMod val="75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mn-cs"/>
              </a:endParaRPr>
            </a:p>
          </p:txBody>
        </p:sp>
      </p:grpSp>
      <p:grpSp>
        <p:nvGrpSpPr>
          <p:cNvPr id="14" name="组合 26"/>
          <p:cNvGrpSpPr/>
          <p:nvPr/>
        </p:nvGrpSpPr>
        <p:grpSpPr>
          <a:xfrm>
            <a:off x="2205355" y="3915728"/>
            <a:ext cx="7243763" cy="309562"/>
            <a:chOff x="2909458" y="1448789"/>
            <a:chExt cx="7243531" cy="308760"/>
          </a:xfrm>
        </p:grpSpPr>
        <p:cxnSp>
          <p:nvCxnSpPr>
            <p:cNvPr id="15" name="直接连接符 14"/>
            <p:cNvCxnSpPr/>
            <p:nvPr/>
          </p:nvCxnSpPr>
          <p:spPr bwMode="auto">
            <a:xfrm>
              <a:off x="3230123" y="1603961"/>
              <a:ext cx="6922866" cy="0"/>
            </a:xfrm>
            <a:prstGeom prst="line">
              <a:avLst/>
            </a:prstGeom>
            <a:noFill/>
            <a:ln w="12700" cap="flat" cmpd="sng" algn="ctr">
              <a:solidFill>
                <a:schemeClr val="accent1">
                  <a:lumMod val="75000"/>
                </a:schemeClr>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 name="十字箭头标注 15"/>
            <p:cNvSpPr/>
            <p:nvPr/>
          </p:nvSpPr>
          <p:spPr bwMode="auto">
            <a:xfrm>
              <a:off x="2909458" y="1448789"/>
              <a:ext cx="307965" cy="308760"/>
            </a:xfrm>
            <a:prstGeom prst="quadArrowCallout">
              <a:avLst/>
            </a:prstGeom>
            <a:noFill/>
            <a:ln w="28575" cap="flat" cmpd="sng" algn="ctr">
              <a:solidFill>
                <a:schemeClr val="accent1">
                  <a:lumMod val="75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mn-cs"/>
              </a:endParaRPr>
            </a:p>
          </p:txBody>
        </p:sp>
      </p:grpSp>
      <p:grpSp>
        <p:nvGrpSpPr>
          <p:cNvPr id="21" name="组合 20"/>
          <p:cNvGrpSpPr/>
          <p:nvPr/>
        </p:nvGrpSpPr>
        <p:grpSpPr>
          <a:xfrm>
            <a:off x="2492693" y="2823528"/>
            <a:ext cx="6956425" cy="714375"/>
            <a:chOff x="2330450" y="2789238"/>
            <a:chExt cx="4346575" cy="714375"/>
          </a:xfrm>
        </p:grpSpPr>
        <p:sp>
          <p:nvSpPr>
            <p:cNvPr id="22" name="圆角矩形 32"/>
            <p:cNvSpPr>
              <a:spLocks noChangeArrowheads="1"/>
            </p:cNvSpPr>
            <p:nvPr/>
          </p:nvSpPr>
          <p:spPr bwMode="auto">
            <a:xfrm>
              <a:off x="2330450" y="2789238"/>
              <a:ext cx="4346575" cy="714375"/>
            </a:xfrm>
            <a:prstGeom prst="roundRect">
              <a:avLst>
                <a:gd name="adj" fmla="val 16667"/>
              </a:avLst>
            </a:prstGeom>
            <a:solidFill>
              <a:schemeClr val="bg1"/>
            </a:solidFill>
            <a:ln w="12700" algn="ctr">
              <a:solidFill>
                <a:srgbClr val="00ACE6"/>
              </a:solidFill>
              <a:prstDash val="sysDot"/>
              <a:round/>
            </a:ln>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Times New Roman" panose="02020603050405020304" charset="0"/>
              </a:endParaRPr>
            </a:p>
          </p:txBody>
        </p:sp>
        <p:sp>
          <p:nvSpPr>
            <p:cNvPr id="24" name="矩形 33"/>
            <p:cNvSpPr>
              <a:spLocks noChangeArrowheads="1"/>
            </p:cNvSpPr>
            <p:nvPr/>
          </p:nvSpPr>
          <p:spPr bwMode="auto">
            <a:xfrm>
              <a:off x="2330450" y="2952750"/>
              <a:ext cx="43465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SHOW CREATE </a:t>
              </a:r>
              <a:r>
                <a:rPr kumimoji="0" lang="en-US" altLang="zh-CN" sz="1800" b="0" i="0" u="none" strike="noStrike" kern="1200" cap="none" spc="0" normalizeH="0" baseline="0" noProof="0" smtClean="0">
                  <a:ln>
                    <a:noFill/>
                  </a:ln>
                  <a:solidFill>
                    <a:srgbClr val="FF0000"/>
                  </a:solidFill>
                  <a:effectLst/>
                  <a:uLnTx/>
                  <a:uFillTx/>
                  <a:latin typeface="+mn-lt"/>
                  <a:ea typeface="宋体" panose="02010600030101010101" pitchFamily="2" charset="-122"/>
                  <a:cs typeface="Times New Roman" panose="02020603050405020304" charset="0"/>
                </a:rPr>
                <a:t>TABLE </a:t>
              </a:r>
              <a:r>
                <a:rPr kumimoji="0" lang="zh-CN" altLang="en-US" sz="1800"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Times New Roman" panose="02020603050405020304" charset="0"/>
                </a:rPr>
                <a:t>数据表名</a:t>
              </a:r>
              <a:r>
                <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Times New Roman" panose="02020603050405020304" charset="0"/>
                </a:rPr>
                <a:t>称</a:t>
              </a:r>
              <a:r>
                <a:rPr kumimoji="0" lang="en-US" altLang="zh-CN" sz="1800" b="0" i="0" u="none" strike="noStrike" kern="1200" cap="none" spc="0" normalizeH="0" baseline="0" noProof="0" smtClean="0">
                  <a:ln>
                    <a:noFill/>
                  </a:ln>
                  <a:solidFill>
                    <a:schemeClr val="tx1"/>
                  </a:solidFill>
                  <a:effectLst/>
                  <a:uLnTx/>
                  <a:uFillTx/>
                  <a:latin typeface="Arial" panose="020B0604020202020204" pitchFamily="34" charset="0"/>
                  <a:ea typeface="宋体" panose="02010600030101010101" pitchFamily="2" charset="-122"/>
                  <a:cs typeface="Times New Roman" panose="02020603050405020304" charset="0"/>
                </a:rPr>
                <a:t>;</a:t>
              </a:r>
              <a:r>
                <a:rPr kumimoji="0" lang="zh-CN" altLang="en-US" sz="1400" b="0" i="1" u="none" strike="noStrike" kern="1200" cap="none" spc="0" normalizeH="0" baseline="0" noProof="0" smtClean="0">
                  <a:ln>
                    <a:noFill/>
                  </a:ln>
                  <a:solidFill>
                    <a:srgbClr val="00B050"/>
                  </a:solidFill>
                  <a:effectLst/>
                  <a:uLnTx/>
                  <a:uFillTx/>
                  <a:latin typeface="Arial" panose="020B0604020202020204" pitchFamily="34" charset="0"/>
                  <a:ea typeface="宋体" panose="02010600030101010101" pitchFamily="2" charset="-122"/>
                  <a:cs typeface="Times New Roman" panose="02020603050405020304" charset="0"/>
                </a:rPr>
                <a:t>（已讲）</a:t>
              </a:r>
              <a:endParaRPr kumimoji="0" lang="zh-CN" altLang="zh-CN" sz="1800" b="0" i="1" u="none" strike="noStrike" kern="1200" cap="none" spc="0" normalizeH="0" baseline="0" noProof="0">
                <a:ln>
                  <a:noFill/>
                </a:ln>
                <a:solidFill>
                  <a:srgbClr val="00B050"/>
                </a:solidFill>
                <a:effectLst/>
                <a:uLnTx/>
                <a:uFillTx/>
                <a:latin typeface="Arial" panose="020B0604020202020204" pitchFamily="34" charset="0"/>
                <a:ea typeface="宋体" panose="02010600030101010101" pitchFamily="2" charset="-122"/>
                <a:cs typeface="Times New Roman" panose="02020603050405020304" charset="0"/>
              </a:endParaRPr>
            </a:p>
          </p:txBody>
        </p:sp>
      </p:grpSp>
      <p:grpSp>
        <p:nvGrpSpPr>
          <p:cNvPr id="25" name="组合 24"/>
          <p:cNvGrpSpPr/>
          <p:nvPr/>
        </p:nvGrpSpPr>
        <p:grpSpPr>
          <a:xfrm>
            <a:off x="2492693" y="4107815"/>
            <a:ext cx="6956425" cy="712788"/>
            <a:chOff x="2330450" y="4465638"/>
            <a:chExt cx="4346575" cy="712982"/>
          </a:xfrm>
        </p:grpSpPr>
        <p:sp>
          <p:nvSpPr>
            <p:cNvPr id="26" name="圆角矩形 34"/>
            <p:cNvSpPr>
              <a:spLocks noChangeArrowheads="1"/>
            </p:cNvSpPr>
            <p:nvPr/>
          </p:nvSpPr>
          <p:spPr bwMode="auto">
            <a:xfrm>
              <a:off x="2330450" y="4465638"/>
              <a:ext cx="4346575" cy="712982"/>
            </a:xfrm>
            <a:prstGeom prst="roundRect">
              <a:avLst>
                <a:gd name="adj" fmla="val 16667"/>
              </a:avLst>
            </a:prstGeom>
            <a:solidFill>
              <a:schemeClr val="bg1"/>
            </a:solidFill>
            <a:ln w="12700" algn="ctr">
              <a:solidFill>
                <a:srgbClr val="00ACE6"/>
              </a:solidFill>
              <a:prstDash val="sysDot"/>
              <a:round/>
            </a:ln>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Times New Roman" panose="02020603050405020304" charset="0"/>
              </a:endParaRPr>
            </a:p>
          </p:txBody>
        </p:sp>
        <p:sp>
          <p:nvSpPr>
            <p:cNvPr id="27" name="矩形 35"/>
            <p:cNvSpPr>
              <a:spLocks noChangeArrowheads="1"/>
            </p:cNvSpPr>
            <p:nvPr/>
          </p:nvSpPr>
          <p:spPr bwMode="auto">
            <a:xfrm>
              <a:off x="2330450" y="4618079"/>
              <a:ext cx="4346575" cy="369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SHOW {INDEXES|INDEX|KEYS} </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FROM </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表名</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a:t>
              </a:r>
              <a:endParaRPr kumimoji="0" lang="zh-CN"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Times New Roman" panose="02020603050405020304" charset="0"/>
              </a:endParaRPr>
            </a:p>
          </p:txBody>
        </p:sp>
      </p:grpSp>
      <p:sp>
        <p:nvSpPr>
          <p:cNvPr id="28" name="矩形 15"/>
          <p:cNvSpPr>
            <a:spLocks noChangeArrowheads="1"/>
          </p:cNvSpPr>
          <p:nvPr/>
        </p:nvSpPr>
        <p:spPr bwMode="auto">
          <a:xfrm>
            <a:off x="2643505" y="4828540"/>
            <a:ext cx="25574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rPr>
              <a:t>③ 分</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mn-cs"/>
              </a:rPr>
              <a:t>析执行的</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mn-cs"/>
              </a:rPr>
              <a:t>SQL</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mn-cs"/>
              </a:rPr>
              <a:t>语句</a:t>
            </a:r>
            <a:endParaRPr kumimoji="0" lang="zh-CN"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endParaRPr>
          </a:p>
        </p:txBody>
      </p:sp>
      <p:grpSp>
        <p:nvGrpSpPr>
          <p:cNvPr id="29" name="组合 26"/>
          <p:cNvGrpSpPr/>
          <p:nvPr/>
        </p:nvGrpSpPr>
        <p:grpSpPr>
          <a:xfrm>
            <a:off x="2203768" y="5196840"/>
            <a:ext cx="7243762" cy="309563"/>
            <a:chOff x="2909458" y="1448789"/>
            <a:chExt cx="7243531" cy="308760"/>
          </a:xfrm>
        </p:grpSpPr>
        <p:cxnSp>
          <p:nvCxnSpPr>
            <p:cNvPr id="30" name="直接连接符 29"/>
            <p:cNvCxnSpPr/>
            <p:nvPr/>
          </p:nvCxnSpPr>
          <p:spPr bwMode="auto">
            <a:xfrm>
              <a:off x="3230123" y="1603960"/>
              <a:ext cx="6922866" cy="0"/>
            </a:xfrm>
            <a:prstGeom prst="line">
              <a:avLst/>
            </a:prstGeom>
            <a:noFill/>
            <a:ln w="12700" cap="flat" cmpd="sng" algn="ctr">
              <a:solidFill>
                <a:schemeClr val="accent1">
                  <a:lumMod val="75000"/>
                </a:schemeClr>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十字箭头标注 30"/>
            <p:cNvSpPr/>
            <p:nvPr/>
          </p:nvSpPr>
          <p:spPr bwMode="auto">
            <a:xfrm>
              <a:off x="2909458" y="1448789"/>
              <a:ext cx="307965" cy="308760"/>
            </a:xfrm>
            <a:prstGeom prst="quadArrowCallout">
              <a:avLst/>
            </a:prstGeom>
            <a:noFill/>
            <a:ln w="28575" cap="flat" cmpd="sng" algn="ctr">
              <a:solidFill>
                <a:schemeClr val="accent1">
                  <a:lumMod val="75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mn-cs"/>
              </a:endParaRPr>
            </a:p>
          </p:txBody>
        </p:sp>
      </p:grpSp>
      <p:grpSp>
        <p:nvGrpSpPr>
          <p:cNvPr id="32" name="组合 31"/>
          <p:cNvGrpSpPr/>
          <p:nvPr/>
        </p:nvGrpSpPr>
        <p:grpSpPr>
          <a:xfrm>
            <a:off x="2491105" y="5388928"/>
            <a:ext cx="6958013" cy="971550"/>
            <a:chOff x="2330450" y="4465637"/>
            <a:chExt cx="4346575" cy="972267"/>
          </a:xfrm>
        </p:grpSpPr>
        <p:sp>
          <p:nvSpPr>
            <p:cNvPr id="33" name="圆角矩形 34"/>
            <p:cNvSpPr>
              <a:spLocks noChangeArrowheads="1"/>
            </p:cNvSpPr>
            <p:nvPr/>
          </p:nvSpPr>
          <p:spPr bwMode="auto">
            <a:xfrm>
              <a:off x="2330450" y="4465637"/>
              <a:ext cx="4346575" cy="972267"/>
            </a:xfrm>
            <a:prstGeom prst="roundRect">
              <a:avLst>
                <a:gd name="adj" fmla="val 16667"/>
              </a:avLst>
            </a:prstGeom>
            <a:solidFill>
              <a:schemeClr val="bg1"/>
            </a:solidFill>
            <a:ln w="12700" algn="ctr">
              <a:solidFill>
                <a:srgbClr val="00ACE6"/>
              </a:solidFill>
              <a:prstDash val="sysDot"/>
              <a:round/>
            </a:ln>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Times New Roman" panose="02020603050405020304" charset="0"/>
              </a:endParaRPr>
            </a:p>
          </p:txBody>
        </p:sp>
        <p:sp>
          <p:nvSpPr>
            <p:cNvPr id="34" name="矩形 35"/>
            <p:cNvSpPr>
              <a:spLocks noChangeArrowheads="1"/>
            </p:cNvSpPr>
            <p:nvPr/>
          </p:nvSpPr>
          <p:spPr bwMode="auto">
            <a:xfrm>
              <a:off x="2330450" y="4618149"/>
              <a:ext cx="4346575" cy="646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{EXPLAIN | DESCRIBE | DESC}</a:t>
              </a:r>
              <a:endPar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endParaRPr>
            </a:p>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{SELECT | DELETE | INSERT | REPLACE | UPDATE} </a:t>
              </a:r>
              <a:r>
                <a:rPr kumimoji="0" lang="en-US"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Times New Roman" panose="02020603050405020304" charset="0"/>
                </a:rPr>
                <a:t>statement</a:t>
              </a:r>
              <a:endParaRPr kumimoji="0" lang="en-US"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Times New Roman" panose="02020603050405020304" charset="0"/>
              </a:endParaRP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anim calcmode="lin" valueType="num">
                                      <p:cBhvr>
                                        <p:cTn id="12" dur="500" fill="hold"/>
                                        <p:tgtEl>
                                          <p:spTgt spid="5"/>
                                        </p:tgtEl>
                                        <p:attrNameLst>
                                          <p:attrName>ppt_x</p:attrName>
                                        </p:attrNameLst>
                                      </p:cBhvr>
                                      <p:tavLst>
                                        <p:tav tm="0">
                                          <p:val>
                                            <p:strVal val="#ppt_x"/>
                                          </p:val>
                                        </p:tav>
                                        <p:tav tm="100000">
                                          <p:val>
                                            <p:strVal val="#ppt_x"/>
                                          </p:val>
                                        </p:tav>
                                      </p:tavLst>
                                    </p:anim>
                                    <p:anim calcmode="lin" valueType="num">
                                      <p:cBhvr>
                                        <p:cTn id="13" dur="500" fill="hold"/>
                                        <p:tgtEl>
                                          <p:spTgt spid="5"/>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p:stCondLst>
                              <p:cond delay="500"/>
                            </p:stCondLst>
                            <p:childTnLst>
                              <p:par>
                                <p:cTn id="25" presetID="42" presetClass="entr" presetSubtype="0"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anim calcmode="lin" valueType="num">
                                      <p:cBhvr>
                                        <p:cTn id="28" dur="500" fill="hold"/>
                                        <p:tgtEl>
                                          <p:spTgt spid="8"/>
                                        </p:tgtEl>
                                        <p:attrNameLst>
                                          <p:attrName>ppt_x</p:attrName>
                                        </p:attrNameLst>
                                      </p:cBhvr>
                                      <p:tavLst>
                                        <p:tav tm="0">
                                          <p:val>
                                            <p:strVal val="#ppt_x"/>
                                          </p:val>
                                        </p:tav>
                                        <p:tav tm="100000">
                                          <p:val>
                                            <p:strVal val="#ppt_x"/>
                                          </p:val>
                                        </p:tav>
                                      </p:tavLst>
                                    </p:anim>
                                    <p:anim calcmode="lin" valueType="num">
                                      <p:cBhvr>
                                        <p:cTn id="29" dur="500" fill="hold"/>
                                        <p:tgtEl>
                                          <p:spTgt spid="8"/>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strVal val="#ppt_x"/>
                                          </p:val>
                                        </p:tav>
                                        <p:tav tm="100000">
                                          <p:val>
                                            <p:strVal val="#ppt_x"/>
                                          </p:val>
                                        </p:tav>
                                      </p:tavLst>
                                    </p:anim>
                                    <p:anim calcmode="lin" valueType="num">
                                      <p:cBhvr>
                                        <p:cTn id="34" dur="5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29"/>
                                        </p:tgtEl>
                                        <p:attrNameLst>
                                          <p:attrName>style.visibility</p:attrName>
                                        </p:attrNameLst>
                                      </p:cBhvr>
                                      <p:to>
                                        <p:strVal val="visible"/>
                                      </p:to>
                                    </p:set>
                                    <p:animEffect transition="in" filter="wipe(left)">
                                      <p:cBhvr>
                                        <p:cTn id="39" dur="500"/>
                                        <p:tgtEl>
                                          <p:spTgt spid="29"/>
                                        </p:tgtEl>
                                      </p:cBhvr>
                                    </p:animEffect>
                                  </p:childTnLst>
                                </p:cTn>
                              </p:par>
                            </p:childTnLst>
                          </p:cTn>
                        </p:par>
                        <p:par>
                          <p:cTn id="40" fill="hold">
                            <p:stCondLst>
                              <p:cond delay="500"/>
                            </p:stCondLst>
                            <p:childTnLst>
                              <p:par>
                                <p:cTn id="41" presetID="42" presetClass="entr" presetSubtype="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anim calcmode="lin" valueType="num">
                                      <p:cBhvr>
                                        <p:cTn id="44" dur="500" fill="hold"/>
                                        <p:tgtEl>
                                          <p:spTgt spid="28"/>
                                        </p:tgtEl>
                                        <p:attrNameLst>
                                          <p:attrName>ppt_x</p:attrName>
                                        </p:attrNameLst>
                                      </p:cBhvr>
                                      <p:tavLst>
                                        <p:tav tm="0">
                                          <p:val>
                                            <p:strVal val="#ppt_x"/>
                                          </p:val>
                                        </p:tav>
                                        <p:tav tm="100000">
                                          <p:val>
                                            <p:strVal val="#ppt_x"/>
                                          </p:val>
                                        </p:tav>
                                      </p:tavLst>
                                    </p:anim>
                                    <p:anim calcmode="lin" valueType="num">
                                      <p:cBhvr>
                                        <p:cTn id="45" dur="500" fill="hold"/>
                                        <p:tgtEl>
                                          <p:spTgt spid="28"/>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anim calcmode="lin" valueType="num">
                                      <p:cBhvr>
                                        <p:cTn id="49" dur="500" fill="hold"/>
                                        <p:tgtEl>
                                          <p:spTgt spid="32"/>
                                        </p:tgtEl>
                                        <p:attrNameLst>
                                          <p:attrName>ppt_x</p:attrName>
                                        </p:attrNameLst>
                                      </p:cBhvr>
                                      <p:tavLst>
                                        <p:tav tm="0">
                                          <p:val>
                                            <p:strVal val="#ppt_x"/>
                                          </p:val>
                                        </p:tav>
                                        <p:tav tm="100000">
                                          <p:val>
                                            <p:strVal val="#ppt_x"/>
                                          </p:val>
                                        </p:tav>
                                      </p:tavLst>
                                    </p:anim>
                                    <p:anim calcmode="lin" valueType="num">
                                      <p:cBhvr>
                                        <p:cTn id="50" dur="5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0"/>
      <p:bldP spid="2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dirty="0">
                <a:sym typeface="+mn-ea"/>
              </a:rPr>
              <a:t>虽然对于</a:t>
            </a:r>
            <a:r>
              <a:rPr lang="en-US" altLang="zh-CN" dirty="0">
                <a:sym typeface="+mn-ea"/>
              </a:rPr>
              <a:t>MySQL</a:t>
            </a:r>
            <a:r>
              <a:rPr lang="zh-CN" altLang="en-US" dirty="0">
                <a:sym typeface="+mn-ea"/>
              </a:rPr>
              <a:t>而言，</a:t>
            </a:r>
            <a:r>
              <a:rPr lang="en-US" altLang="zh-CN" dirty="0">
                <a:sym typeface="+mn-ea"/>
              </a:rPr>
              <a:t>EXPLAIN</a:t>
            </a:r>
            <a:r>
              <a:rPr lang="zh-CN" altLang="en-US" dirty="0">
                <a:sym typeface="+mn-ea"/>
              </a:rPr>
              <a:t>、</a:t>
            </a:r>
            <a:r>
              <a:rPr lang="en-US" altLang="zh-CN" dirty="0">
                <a:sym typeface="+mn-ea"/>
              </a:rPr>
              <a:t>DESCRIBE</a:t>
            </a:r>
            <a:r>
              <a:rPr lang="zh-CN" altLang="en-US" dirty="0">
                <a:sym typeface="+mn-ea"/>
              </a:rPr>
              <a:t>和</a:t>
            </a:r>
            <a:r>
              <a:rPr lang="en-US" altLang="zh-CN" dirty="0">
                <a:sym typeface="+mn-ea"/>
              </a:rPr>
              <a:t>DESC</a:t>
            </a:r>
            <a:r>
              <a:rPr lang="zh-CN" altLang="en-US" dirty="0">
                <a:sym typeface="+mn-ea"/>
              </a:rPr>
              <a:t>表示的含义相同。但是</a:t>
            </a:r>
            <a:r>
              <a:rPr lang="zh-CN" altLang="en-US" b="1" u="sng" dirty="0">
                <a:solidFill>
                  <a:srgbClr val="0070C0"/>
                </a:solidFill>
                <a:sym typeface="+mn-ea"/>
              </a:rPr>
              <a:t>在实际应用中</a:t>
            </a:r>
            <a:r>
              <a:rPr lang="zh-CN" altLang="en-US" dirty="0">
                <a:sym typeface="+mn-ea"/>
              </a:rPr>
              <a:t>，通常使用</a:t>
            </a:r>
            <a:r>
              <a:rPr lang="en-US" altLang="zh-CN" b="1" u="sng" dirty="0">
                <a:solidFill>
                  <a:srgbClr val="0070C0"/>
                </a:solidFill>
                <a:sym typeface="+mn-ea"/>
              </a:rPr>
              <a:t>DESCRIBE</a:t>
            </a:r>
            <a:r>
              <a:rPr lang="zh-CN" altLang="en-US" b="1" u="sng" dirty="0">
                <a:solidFill>
                  <a:srgbClr val="0070C0"/>
                </a:solidFill>
                <a:sym typeface="+mn-ea"/>
              </a:rPr>
              <a:t>和</a:t>
            </a:r>
            <a:r>
              <a:rPr lang="en-US" altLang="zh-CN" b="1" u="sng" dirty="0">
                <a:solidFill>
                  <a:srgbClr val="0070C0"/>
                </a:solidFill>
                <a:sym typeface="+mn-ea"/>
              </a:rPr>
              <a:t>DESC</a:t>
            </a:r>
            <a:r>
              <a:rPr lang="zh-CN" altLang="en-US" dirty="0">
                <a:sym typeface="+mn-ea"/>
              </a:rPr>
              <a:t>获取表结构相关的信息，</a:t>
            </a:r>
            <a:r>
              <a:rPr lang="en-US" altLang="zh-CN" b="1" u="sng" dirty="0">
                <a:solidFill>
                  <a:srgbClr val="0070C0"/>
                </a:solidFill>
                <a:sym typeface="+mn-ea"/>
              </a:rPr>
              <a:t>EXPLAIN</a:t>
            </a:r>
            <a:r>
              <a:rPr lang="zh-CN" altLang="en-US" dirty="0">
                <a:sym typeface="+mn-ea"/>
              </a:rPr>
              <a:t>用于获取执行查询的相关数据，如是否引用索引，可能用到的索引等。</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3575367" y="2593022"/>
            <a:ext cx="5080000" cy="3538220"/>
          </a:xfrm>
          <a:prstGeom prst="rect">
            <a:avLst/>
          </a:prstGeom>
        </p:spPr>
        <p:txBody>
          <a:bodyPr>
            <a:spAutoFit/>
          </a:bodyPr>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mysql&gt; SHOW INDEX FROM xs\G</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1. row ***************************</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Table: xs</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Non_unique: 0</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Key_name: PRIMARY</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Seq_in_index: 1</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Column_name: </a:t>
            </a:r>
            <a:r>
              <a:rPr lang="zh-CN" altLang="en-US" sz="1600">
                <a:latin typeface="宋体" panose="02010600030101010101" pitchFamily="2" charset="-122"/>
                <a:ea typeface="宋体" panose="02010600030101010101" pitchFamily="2" charset="-122"/>
              </a:rPr>
              <a:t>学号</a:t>
            </a:r>
            <a:endParaRPr lang="zh-CN" altLang="en-US"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Collation: A</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Cardinality: 22</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Sub_part: NULL</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Packed: NULL</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zh-CN" altLang="en-US" sz="1600">
                <a:latin typeface="宋体" panose="02010600030101010101" pitchFamily="2" charset="-122"/>
                <a:ea typeface="宋体" panose="02010600030101010101" pitchFamily="2" charset="-122"/>
              </a:rPr>
              <a:t>以下省略记录</a:t>
            </a:r>
            <a:endParaRPr lang="zh-CN" altLang="en-US"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6 rows in set (0.00 sec)</a:t>
            </a:r>
            <a:endParaRPr lang="en-US" altLang="zh-CN" sz="1600">
              <a:latin typeface="宋体" panose="02010600030101010101" pitchFamily="2" charset="-122"/>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7" name="表格 6"/>
          <p:cNvGraphicFramePr>
            <a:graphicFrameLocks noGrp="1"/>
          </p:cNvGraphicFramePr>
          <p:nvPr/>
        </p:nvGraphicFramePr>
        <p:xfrm>
          <a:off x="1942783" y="2142490"/>
          <a:ext cx="8359775" cy="4308475"/>
        </p:xfrm>
        <a:graphic>
          <a:graphicData uri="http://schemas.openxmlformats.org/drawingml/2006/table">
            <a:tbl>
              <a:tblPr firstRow="1" bandRow="1"/>
              <a:tblGrid>
                <a:gridCol w="1906019"/>
                <a:gridCol w="6453756"/>
              </a:tblGrid>
              <a:tr h="539910">
                <a:tc>
                  <a:txBody>
                    <a:bodyPr/>
                    <a:lstStyle>
                      <a:lvl1pPr marL="0" algn="l" defTabSz="914400" rtl="0" eaLnBrk="1" latinLnBrk="0" hangingPunct="1">
                        <a:defRPr sz="1800" b="1" kern="1200">
                          <a:solidFill>
                            <a:schemeClr val="lt1"/>
                          </a:solidFill>
                          <a:latin typeface="Arial" panose="020B0604020202020204"/>
                          <a:ea typeface="宋体" panose="02010600030101010101" pitchFamily="2" charset="-122"/>
                        </a:defRPr>
                      </a:lvl1pPr>
                      <a:lvl2pPr marL="457200" algn="l" defTabSz="914400" rtl="0" eaLnBrk="1" latinLnBrk="0" hangingPunct="1">
                        <a:defRPr sz="1800" b="1" kern="1200">
                          <a:solidFill>
                            <a:schemeClr val="lt1"/>
                          </a:solidFill>
                          <a:latin typeface="Arial" panose="020B0604020202020204"/>
                          <a:ea typeface="宋体" panose="02010600030101010101" pitchFamily="2" charset="-122"/>
                        </a:defRPr>
                      </a:lvl2pPr>
                      <a:lvl3pPr marL="914400" algn="l" defTabSz="914400" rtl="0" eaLnBrk="1" latinLnBrk="0" hangingPunct="1">
                        <a:defRPr sz="1800" b="1" kern="1200">
                          <a:solidFill>
                            <a:schemeClr val="lt1"/>
                          </a:solidFill>
                          <a:latin typeface="Arial" panose="020B0604020202020204"/>
                          <a:ea typeface="宋体" panose="02010600030101010101" pitchFamily="2" charset="-122"/>
                        </a:defRPr>
                      </a:lvl3pPr>
                      <a:lvl4pPr marL="1371600" algn="l" defTabSz="914400" rtl="0" eaLnBrk="1" latinLnBrk="0" hangingPunct="1">
                        <a:defRPr sz="1800" b="1" kern="1200">
                          <a:solidFill>
                            <a:schemeClr val="lt1"/>
                          </a:solidFill>
                          <a:latin typeface="Arial" panose="020B0604020202020204"/>
                          <a:ea typeface="宋体" panose="02010600030101010101" pitchFamily="2" charset="-122"/>
                        </a:defRPr>
                      </a:lvl4pPr>
                      <a:lvl5pPr marL="1828800" algn="l" defTabSz="914400" rtl="0" eaLnBrk="1" latinLnBrk="0" hangingPunct="1">
                        <a:defRPr sz="1800" b="1" kern="1200">
                          <a:solidFill>
                            <a:schemeClr val="lt1"/>
                          </a:solidFill>
                          <a:latin typeface="Arial" panose="020B0604020202020204"/>
                          <a:ea typeface="宋体" panose="02010600030101010101" pitchFamily="2" charset="-122"/>
                        </a:defRPr>
                      </a:lvl5pPr>
                      <a:lvl6pPr marL="2286000" algn="l" defTabSz="914400" rtl="0" eaLnBrk="1" latinLnBrk="0" hangingPunct="1">
                        <a:defRPr sz="1800" b="1" kern="1200">
                          <a:solidFill>
                            <a:schemeClr val="lt1"/>
                          </a:solidFill>
                          <a:latin typeface="Arial" panose="020B0604020202020204"/>
                          <a:ea typeface="宋体" panose="02010600030101010101" pitchFamily="2" charset="-122"/>
                        </a:defRPr>
                      </a:lvl6pPr>
                      <a:lvl7pPr marL="2743200" algn="l" defTabSz="914400" rtl="0" eaLnBrk="1" latinLnBrk="0" hangingPunct="1">
                        <a:defRPr sz="1800" b="1" kern="1200">
                          <a:solidFill>
                            <a:schemeClr val="lt1"/>
                          </a:solidFill>
                          <a:latin typeface="Arial" panose="020B0604020202020204"/>
                          <a:ea typeface="宋体" panose="02010600030101010101" pitchFamily="2" charset="-122"/>
                        </a:defRPr>
                      </a:lvl7pPr>
                      <a:lvl8pPr marL="3200400" algn="l" defTabSz="914400" rtl="0" eaLnBrk="1" latinLnBrk="0" hangingPunct="1">
                        <a:defRPr sz="1800" b="1" kern="1200">
                          <a:solidFill>
                            <a:schemeClr val="lt1"/>
                          </a:solidFill>
                          <a:latin typeface="Arial" panose="020B0604020202020204"/>
                          <a:ea typeface="宋体" panose="02010600030101010101" pitchFamily="2" charset="-122"/>
                        </a:defRPr>
                      </a:lvl8pPr>
                      <a:lvl9pPr marL="3657600" algn="l" defTabSz="914400" rtl="0" eaLnBrk="1" latinLnBrk="0" hangingPunct="1">
                        <a:defRPr sz="1800" b="1" kern="1200">
                          <a:solidFill>
                            <a:schemeClr val="lt1"/>
                          </a:solidFill>
                          <a:latin typeface="Arial" panose="020B0604020202020204"/>
                          <a:ea typeface="宋体" panose="02010600030101010101" pitchFamily="2" charset="-122"/>
                        </a:defRPr>
                      </a:lvl9pPr>
                    </a:lstStyle>
                    <a:p>
                      <a:pPr algn="ctr">
                        <a:spcAft>
                          <a:spcPts val="0"/>
                        </a:spcAft>
                      </a:pPr>
                      <a:r>
                        <a:rPr lang="zh-CN" altLang="en-US" sz="1400" b="1" kern="100" smtClean="0">
                          <a:effectLst/>
                          <a:latin typeface="Times New Roman" panose="02020603050405020304"/>
                          <a:ea typeface="宋体" panose="02010600030101010101" pitchFamily="2" charset="-122"/>
                        </a:rPr>
                        <a:t>字段名称</a:t>
                      </a:r>
                      <a:endParaRPr lang="zh-CN" sz="1400" b="1" kern="100">
                        <a:effectLst/>
                        <a:latin typeface="Times New Roman" panose="02020603050405020304"/>
                        <a:ea typeface="宋体" panose="02010600030101010101" pitchFamily="2" charset="-122"/>
                      </a:endParaRPr>
                    </a:p>
                  </a:txBody>
                  <a:tcPr marL="68578" marR="68578"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ADDC"/>
                    </a:solidFill>
                  </a:tcPr>
                </a:tc>
                <a:tc>
                  <a:txBody>
                    <a:bodyPr/>
                    <a:lstStyle>
                      <a:lvl1pPr marL="0" algn="l" defTabSz="914400" rtl="0" eaLnBrk="1" latinLnBrk="0" hangingPunct="1">
                        <a:defRPr sz="1800" b="1" kern="1200">
                          <a:solidFill>
                            <a:schemeClr val="lt1"/>
                          </a:solidFill>
                          <a:latin typeface="Arial" panose="020B0604020202020204"/>
                          <a:ea typeface="宋体" panose="02010600030101010101" pitchFamily="2" charset="-122"/>
                        </a:defRPr>
                      </a:lvl1pPr>
                      <a:lvl2pPr marL="457200" algn="l" defTabSz="914400" rtl="0" eaLnBrk="1" latinLnBrk="0" hangingPunct="1">
                        <a:defRPr sz="1800" b="1" kern="1200">
                          <a:solidFill>
                            <a:schemeClr val="lt1"/>
                          </a:solidFill>
                          <a:latin typeface="Arial" panose="020B0604020202020204"/>
                          <a:ea typeface="宋体" panose="02010600030101010101" pitchFamily="2" charset="-122"/>
                        </a:defRPr>
                      </a:lvl2pPr>
                      <a:lvl3pPr marL="914400" algn="l" defTabSz="914400" rtl="0" eaLnBrk="1" latinLnBrk="0" hangingPunct="1">
                        <a:defRPr sz="1800" b="1" kern="1200">
                          <a:solidFill>
                            <a:schemeClr val="lt1"/>
                          </a:solidFill>
                          <a:latin typeface="Arial" panose="020B0604020202020204"/>
                          <a:ea typeface="宋体" panose="02010600030101010101" pitchFamily="2" charset="-122"/>
                        </a:defRPr>
                      </a:lvl3pPr>
                      <a:lvl4pPr marL="1371600" algn="l" defTabSz="914400" rtl="0" eaLnBrk="1" latinLnBrk="0" hangingPunct="1">
                        <a:defRPr sz="1800" b="1" kern="1200">
                          <a:solidFill>
                            <a:schemeClr val="lt1"/>
                          </a:solidFill>
                          <a:latin typeface="Arial" panose="020B0604020202020204"/>
                          <a:ea typeface="宋体" panose="02010600030101010101" pitchFamily="2" charset="-122"/>
                        </a:defRPr>
                      </a:lvl4pPr>
                      <a:lvl5pPr marL="1828800" algn="l" defTabSz="914400" rtl="0" eaLnBrk="1" latinLnBrk="0" hangingPunct="1">
                        <a:defRPr sz="1800" b="1" kern="1200">
                          <a:solidFill>
                            <a:schemeClr val="lt1"/>
                          </a:solidFill>
                          <a:latin typeface="Arial" panose="020B0604020202020204"/>
                          <a:ea typeface="宋体" panose="02010600030101010101" pitchFamily="2" charset="-122"/>
                        </a:defRPr>
                      </a:lvl5pPr>
                      <a:lvl6pPr marL="2286000" algn="l" defTabSz="914400" rtl="0" eaLnBrk="1" latinLnBrk="0" hangingPunct="1">
                        <a:defRPr sz="1800" b="1" kern="1200">
                          <a:solidFill>
                            <a:schemeClr val="lt1"/>
                          </a:solidFill>
                          <a:latin typeface="Arial" panose="020B0604020202020204"/>
                          <a:ea typeface="宋体" panose="02010600030101010101" pitchFamily="2" charset="-122"/>
                        </a:defRPr>
                      </a:lvl6pPr>
                      <a:lvl7pPr marL="2743200" algn="l" defTabSz="914400" rtl="0" eaLnBrk="1" latinLnBrk="0" hangingPunct="1">
                        <a:defRPr sz="1800" b="1" kern="1200">
                          <a:solidFill>
                            <a:schemeClr val="lt1"/>
                          </a:solidFill>
                          <a:latin typeface="Arial" panose="020B0604020202020204"/>
                          <a:ea typeface="宋体" panose="02010600030101010101" pitchFamily="2" charset="-122"/>
                        </a:defRPr>
                      </a:lvl7pPr>
                      <a:lvl8pPr marL="3200400" algn="l" defTabSz="914400" rtl="0" eaLnBrk="1" latinLnBrk="0" hangingPunct="1">
                        <a:defRPr sz="1800" b="1" kern="1200">
                          <a:solidFill>
                            <a:schemeClr val="lt1"/>
                          </a:solidFill>
                          <a:latin typeface="Arial" panose="020B0604020202020204"/>
                          <a:ea typeface="宋体" panose="02010600030101010101" pitchFamily="2" charset="-122"/>
                        </a:defRPr>
                      </a:lvl8pPr>
                      <a:lvl9pPr marL="3657600" algn="l" defTabSz="914400" rtl="0" eaLnBrk="1" latinLnBrk="0" hangingPunct="1">
                        <a:defRPr sz="1800" b="1" kern="1200">
                          <a:solidFill>
                            <a:schemeClr val="lt1"/>
                          </a:solidFill>
                          <a:latin typeface="Arial" panose="020B0604020202020204"/>
                          <a:ea typeface="宋体" panose="02010600030101010101" pitchFamily="2" charset="-122"/>
                        </a:defRPr>
                      </a:lvl9pPr>
                    </a:lstStyle>
                    <a:p>
                      <a:pPr algn="ctr">
                        <a:spcAft>
                          <a:spcPts val="0"/>
                        </a:spcAft>
                      </a:pPr>
                      <a:r>
                        <a:rPr lang="zh-CN" altLang="en-US" sz="1400" b="1" kern="100" smtClean="0">
                          <a:effectLst/>
                          <a:latin typeface="Times New Roman" panose="02020603050405020304"/>
                          <a:ea typeface="宋体" panose="02010600030101010101" pitchFamily="2" charset="-122"/>
                        </a:rPr>
                        <a:t>描述</a:t>
                      </a:r>
                      <a:endParaRPr lang="zh-CN" sz="1400" b="1" kern="100">
                        <a:effectLst/>
                        <a:latin typeface="Times New Roman" panose="02020603050405020304"/>
                        <a:ea typeface="宋体" panose="02010600030101010101" pitchFamily="2" charset="-122"/>
                      </a:endParaRPr>
                    </a:p>
                  </a:txBody>
                  <a:tcPr marL="68578" marR="68578"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ADDC"/>
                    </a:solidFill>
                  </a:tcPr>
                </a:tc>
              </a:tr>
              <a:tr h="37793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Non_unique</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索引是否可以重复，</a:t>
                      </a:r>
                      <a:r>
                        <a:rPr lang="en-US" sz="1400" kern="1200">
                          <a:solidFill>
                            <a:schemeClr val="tx1"/>
                          </a:solidFill>
                          <a:effectLst/>
                          <a:latin typeface="+mn-lt"/>
                          <a:ea typeface="宋体" panose="02010600030101010101" pitchFamily="2" charset="-122"/>
                          <a:cs typeface="宋体" panose="02010600030101010101" pitchFamily="2" charset="-122"/>
                        </a:rPr>
                        <a:t>0</a:t>
                      </a:r>
                      <a:r>
                        <a:rPr lang="zh-CN" sz="1400" kern="1200">
                          <a:solidFill>
                            <a:schemeClr val="tx1"/>
                          </a:solidFill>
                          <a:effectLst/>
                          <a:latin typeface="+mn-lt"/>
                          <a:ea typeface="宋体" panose="02010600030101010101" pitchFamily="2" charset="-122"/>
                          <a:cs typeface="宋体" panose="02010600030101010101" pitchFamily="2" charset="-122"/>
                        </a:rPr>
                        <a:t>表示不可以，</a:t>
                      </a:r>
                      <a:r>
                        <a:rPr lang="en-US" sz="1400" kern="1200">
                          <a:solidFill>
                            <a:schemeClr val="tx1"/>
                          </a:solidFill>
                          <a:effectLst/>
                          <a:latin typeface="+mn-lt"/>
                          <a:ea typeface="宋体" panose="02010600030101010101" pitchFamily="2" charset="-122"/>
                          <a:cs typeface="宋体" panose="02010600030101010101" pitchFamily="2" charset="-122"/>
                        </a:rPr>
                        <a:t>1</a:t>
                      </a:r>
                      <a:r>
                        <a:rPr lang="zh-CN" sz="1400" kern="1200">
                          <a:solidFill>
                            <a:schemeClr val="tx1"/>
                          </a:solidFill>
                          <a:effectLst/>
                          <a:latin typeface="+mn-lt"/>
                          <a:ea typeface="宋体" panose="02010600030101010101" pitchFamily="2" charset="-122"/>
                          <a:cs typeface="宋体" panose="02010600030101010101" pitchFamily="2" charset="-122"/>
                        </a:rPr>
                        <a:t>表示可以</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F1F9"/>
                    </a:solidFill>
                  </a:tcPr>
                </a:tc>
              </a:tr>
              <a:tr h="37793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Key_name</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索引的名字，如果索引是主键索引，则它的名字为</a:t>
                      </a:r>
                      <a:r>
                        <a:rPr lang="en-US" sz="1400" kern="1200">
                          <a:solidFill>
                            <a:schemeClr val="tx1"/>
                          </a:solidFill>
                          <a:effectLst/>
                          <a:latin typeface="+mn-lt"/>
                          <a:ea typeface="宋体" panose="02010600030101010101" pitchFamily="2" charset="-122"/>
                          <a:cs typeface="宋体" panose="02010600030101010101" pitchFamily="2" charset="-122"/>
                        </a:rPr>
                        <a:t>PRIMARY</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r>
              <a:tr h="377936">
                <a:tc>
                  <a:txBody>
                    <a:bodyPr/>
                    <a:lstStyle/>
                    <a:p>
                      <a:pPr marL="0" indent="266700" algn="l" defTabSz="914400" rtl="0" eaLnBrk="1" latinLnBrk="0" hangingPunct="1">
                        <a:spcAft>
                          <a:spcPts val="0"/>
                        </a:spcAft>
                      </a:pPr>
                      <a:r>
                        <a:rPr lang="en-US" sz="1400" b="1" kern="1200">
                          <a:solidFill>
                            <a:schemeClr val="tx1"/>
                          </a:solidFill>
                          <a:effectLst/>
                          <a:latin typeface="+mn-lt"/>
                          <a:ea typeface="宋体" panose="02010600030101010101" pitchFamily="2" charset="-122"/>
                          <a:cs typeface="宋体" panose="02010600030101010101" pitchFamily="2" charset="-122"/>
                        </a:rPr>
                        <a:t>Seq_in_index</a:t>
                      </a:r>
                      <a:endParaRPr lang="zh-CN" sz="1400" b="1"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b="0" kern="1200">
                          <a:solidFill>
                            <a:schemeClr val="tx1"/>
                          </a:solidFill>
                          <a:effectLst/>
                          <a:latin typeface="+mn-lt"/>
                          <a:ea typeface="宋体" panose="02010600030101010101" pitchFamily="2" charset="-122"/>
                          <a:cs typeface="宋体" panose="02010600030101010101" pitchFamily="2" charset="-122"/>
                        </a:rPr>
                        <a:t>建立索引的字段序号值，默认从</a:t>
                      </a:r>
                      <a:r>
                        <a:rPr lang="en-US" sz="1400" b="0" kern="1200">
                          <a:solidFill>
                            <a:schemeClr val="tx1"/>
                          </a:solidFill>
                          <a:effectLst/>
                          <a:latin typeface="+mn-lt"/>
                          <a:ea typeface="宋体" panose="02010600030101010101" pitchFamily="2" charset="-122"/>
                          <a:cs typeface="宋体" panose="02010600030101010101" pitchFamily="2" charset="-122"/>
                        </a:rPr>
                        <a:t>1</a:t>
                      </a:r>
                      <a:r>
                        <a:rPr lang="zh-CN" sz="1400" b="0" kern="1200">
                          <a:solidFill>
                            <a:schemeClr val="tx1"/>
                          </a:solidFill>
                          <a:effectLst/>
                          <a:latin typeface="+mn-lt"/>
                          <a:ea typeface="宋体" panose="02010600030101010101" pitchFamily="2" charset="-122"/>
                          <a:cs typeface="宋体" panose="02010600030101010101" pitchFamily="2" charset="-122"/>
                        </a:rPr>
                        <a:t>开始</a:t>
                      </a:r>
                      <a:endParaRPr lang="zh-CN" sz="1400" b="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r>
              <a:tr h="37793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Column_name</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建立索引的字段</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r>
              <a:tr h="37793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Collation</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索引字段是否有排序，</a:t>
                      </a:r>
                      <a:r>
                        <a:rPr lang="en-US" sz="1400" kern="1200">
                          <a:solidFill>
                            <a:schemeClr val="tx1"/>
                          </a:solidFill>
                          <a:effectLst/>
                          <a:latin typeface="+mn-lt"/>
                          <a:ea typeface="宋体" panose="02010600030101010101" pitchFamily="2" charset="-122"/>
                          <a:cs typeface="宋体" panose="02010600030101010101" pitchFamily="2" charset="-122"/>
                        </a:rPr>
                        <a:t>A</a:t>
                      </a:r>
                      <a:r>
                        <a:rPr lang="zh-CN" sz="1400" kern="1200">
                          <a:solidFill>
                            <a:schemeClr val="tx1"/>
                          </a:solidFill>
                          <a:effectLst/>
                          <a:latin typeface="+mn-lt"/>
                          <a:ea typeface="宋体" panose="02010600030101010101" pitchFamily="2" charset="-122"/>
                          <a:cs typeface="宋体" panose="02010600030101010101" pitchFamily="2" charset="-122"/>
                        </a:rPr>
                        <a:t>表示排序，</a:t>
                      </a:r>
                      <a:r>
                        <a:rPr lang="en-US" sz="1400" kern="1200">
                          <a:solidFill>
                            <a:schemeClr val="tx1"/>
                          </a:solidFill>
                          <a:effectLst/>
                          <a:latin typeface="+mn-lt"/>
                          <a:ea typeface="宋体" panose="02010600030101010101" pitchFamily="2" charset="-122"/>
                          <a:cs typeface="宋体" panose="02010600030101010101" pitchFamily="2" charset="-122"/>
                        </a:rPr>
                        <a:t>NULL</a:t>
                      </a:r>
                      <a:r>
                        <a:rPr lang="zh-CN" sz="1400" kern="1200">
                          <a:solidFill>
                            <a:schemeClr val="tx1"/>
                          </a:solidFill>
                          <a:effectLst/>
                          <a:latin typeface="+mn-lt"/>
                          <a:ea typeface="宋体" panose="02010600030101010101" pitchFamily="2" charset="-122"/>
                          <a:cs typeface="宋体" panose="02010600030101010101" pitchFamily="2" charset="-122"/>
                        </a:rPr>
                        <a:t>表示没有排序</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r>
              <a:tr h="37793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Cardinality</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计算</a:t>
                      </a:r>
                      <a:r>
                        <a:rPr lang="en-US" sz="1400" kern="1200">
                          <a:solidFill>
                            <a:schemeClr val="tx1"/>
                          </a:solidFill>
                          <a:effectLst/>
                          <a:latin typeface="+mn-lt"/>
                          <a:ea typeface="宋体" panose="02010600030101010101" pitchFamily="2" charset="-122"/>
                          <a:cs typeface="宋体" panose="02010600030101010101" pitchFamily="2" charset="-122"/>
                        </a:rPr>
                        <a:t>MySQL</a:t>
                      </a:r>
                      <a:r>
                        <a:rPr lang="zh-CN" sz="1400" kern="1200">
                          <a:solidFill>
                            <a:schemeClr val="tx1"/>
                          </a:solidFill>
                          <a:effectLst/>
                          <a:latin typeface="+mn-lt"/>
                          <a:ea typeface="宋体" panose="02010600030101010101" pitchFamily="2" charset="-122"/>
                          <a:cs typeface="宋体" panose="02010600030101010101" pitchFamily="2" charset="-122"/>
                        </a:rPr>
                        <a:t>连接时使用索引的可能性（精确度不高），值越大，可能性越高</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r>
              <a:tr h="377936">
                <a:tc>
                  <a:txBody>
                    <a:bodyPr/>
                    <a:lstStyle/>
                    <a:p>
                      <a:pPr marL="0" indent="266700" algn="l" defTabSz="914400" rtl="0" eaLnBrk="1" latinLnBrk="0" hangingPunct="1">
                        <a:spcAft>
                          <a:spcPts val="0"/>
                        </a:spcAft>
                      </a:pPr>
                      <a:r>
                        <a:rPr lang="en-US" sz="1400" b="1" kern="1200">
                          <a:solidFill>
                            <a:schemeClr val="tx1"/>
                          </a:solidFill>
                          <a:effectLst/>
                          <a:latin typeface="+mn-lt"/>
                          <a:ea typeface="宋体" panose="02010600030101010101" pitchFamily="2" charset="-122"/>
                          <a:cs typeface="宋体" panose="02010600030101010101" pitchFamily="2" charset="-122"/>
                        </a:rPr>
                        <a:t>Sub_part</a:t>
                      </a:r>
                      <a:endParaRPr lang="zh-CN" sz="1400" b="1"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b="0" kern="1200">
                          <a:solidFill>
                            <a:schemeClr val="tx1"/>
                          </a:solidFill>
                          <a:effectLst/>
                          <a:latin typeface="+mn-lt"/>
                          <a:ea typeface="宋体" panose="02010600030101010101" pitchFamily="2" charset="-122"/>
                          <a:cs typeface="宋体" panose="02010600030101010101" pitchFamily="2" charset="-122"/>
                        </a:rPr>
                        <a:t>前缀索引的长度，如</a:t>
                      </a:r>
                      <a:r>
                        <a:rPr lang="en-US" sz="1400" b="0" kern="1200">
                          <a:solidFill>
                            <a:schemeClr val="tx1"/>
                          </a:solidFill>
                          <a:effectLst/>
                          <a:latin typeface="+mn-lt"/>
                          <a:ea typeface="宋体" panose="02010600030101010101" pitchFamily="2" charset="-122"/>
                          <a:cs typeface="宋体" panose="02010600030101010101" pitchFamily="2" charset="-122"/>
                        </a:rPr>
                        <a:t>3</a:t>
                      </a:r>
                      <a:r>
                        <a:rPr lang="zh-CN" sz="1400" b="0" kern="1200">
                          <a:solidFill>
                            <a:schemeClr val="tx1"/>
                          </a:solidFill>
                          <a:effectLst/>
                          <a:latin typeface="+mn-lt"/>
                          <a:ea typeface="宋体" panose="02010600030101010101" pitchFamily="2" charset="-122"/>
                          <a:cs typeface="宋体" panose="02010600030101010101" pitchFamily="2" charset="-122"/>
                        </a:rPr>
                        <a:t>，若字段值都被索引则为</a:t>
                      </a:r>
                      <a:r>
                        <a:rPr lang="en-US" sz="1400" b="0" kern="1200">
                          <a:solidFill>
                            <a:schemeClr val="tx1"/>
                          </a:solidFill>
                          <a:effectLst/>
                          <a:latin typeface="+mn-lt"/>
                          <a:ea typeface="宋体" panose="02010600030101010101" pitchFamily="2" charset="-122"/>
                          <a:cs typeface="宋体" panose="02010600030101010101" pitchFamily="2" charset="-122"/>
                        </a:rPr>
                        <a:t>NULL</a:t>
                      </a:r>
                      <a:endParaRPr lang="zh-CN" sz="1400" b="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r>
              <a:tr h="37793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Index_type</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BE3F2"/>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索引类型，可选值有</a:t>
                      </a:r>
                      <a:r>
                        <a:rPr lang="en-US" sz="1400" kern="1200">
                          <a:solidFill>
                            <a:schemeClr val="tx1"/>
                          </a:solidFill>
                          <a:effectLst/>
                          <a:latin typeface="+mn-lt"/>
                          <a:ea typeface="宋体" panose="02010600030101010101" pitchFamily="2" charset="-122"/>
                          <a:cs typeface="宋体" panose="02010600030101010101" pitchFamily="2" charset="-122"/>
                        </a:rPr>
                        <a:t>BTREE</a:t>
                      </a:r>
                      <a:r>
                        <a:rPr lang="zh-CN" sz="1400" kern="1200">
                          <a:solidFill>
                            <a:schemeClr val="tx1"/>
                          </a:solidFill>
                          <a:effectLst/>
                          <a:latin typeface="+mn-lt"/>
                          <a:ea typeface="宋体" panose="02010600030101010101" pitchFamily="2" charset="-122"/>
                          <a:cs typeface="宋体" panose="02010600030101010101" pitchFamily="2" charset="-122"/>
                        </a:rPr>
                        <a:t>、</a:t>
                      </a:r>
                      <a:r>
                        <a:rPr lang="en-US" sz="1400" kern="1200">
                          <a:solidFill>
                            <a:schemeClr val="tx1"/>
                          </a:solidFill>
                          <a:effectLst/>
                          <a:latin typeface="+mn-lt"/>
                          <a:ea typeface="宋体" panose="02010600030101010101" pitchFamily="2" charset="-122"/>
                          <a:cs typeface="宋体" panose="02010600030101010101" pitchFamily="2" charset="-122"/>
                        </a:rPr>
                        <a:t> FULLTEXT</a:t>
                      </a:r>
                      <a:r>
                        <a:rPr lang="zh-CN" sz="1400" kern="1200">
                          <a:solidFill>
                            <a:schemeClr val="tx1"/>
                          </a:solidFill>
                          <a:effectLst/>
                          <a:latin typeface="+mn-lt"/>
                          <a:ea typeface="宋体" panose="02010600030101010101" pitchFamily="2" charset="-122"/>
                          <a:cs typeface="宋体" panose="02010600030101010101" pitchFamily="2" charset="-122"/>
                        </a:rPr>
                        <a:t>、</a:t>
                      </a:r>
                      <a:r>
                        <a:rPr lang="en-US" sz="1400" kern="1200">
                          <a:solidFill>
                            <a:schemeClr val="tx1"/>
                          </a:solidFill>
                          <a:effectLst/>
                          <a:latin typeface="+mn-lt"/>
                          <a:ea typeface="宋体" panose="02010600030101010101" pitchFamily="2" charset="-122"/>
                          <a:cs typeface="宋体" panose="02010600030101010101" pitchFamily="2" charset="-122"/>
                        </a:rPr>
                        <a:t> HASH</a:t>
                      </a:r>
                      <a:r>
                        <a:rPr lang="zh-CN" sz="1400" kern="1200">
                          <a:solidFill>
                            <a:schemeClr val="tx1"/>
                          </a:solidFill>
                          <a:effectLst/>
                          <a:latin typeface="+mn-lt"/>
                          <a:ea typeface="宋体" panose="02010600030101010101" pitchFamily="2" charset="-122"/>
                          <a:cs typeface="宋体" panose="02010600030101010101" pitchFamily="2" charset="-122"/>
                        </a:rPr>
                        <a:t>、</a:t>
                      </a:r>
                      <a:r>
                        <a:rPr lang="en-US" sz="1400" kern="1200">
                          <a:solidFill>
                            <a:schemeClr val="tx1"/>
                          </a:solidFill>
                          <a:effectLst/>
                          <a:latin typeface="+mn-lt"/>
                          <a:ea typeface="宋体" panose="02010600030101010101" pitchFamily="2" charset="-122"/>
                          <a:cs typeface="宋体" panose="02010600030101010101" pitchFamily="2" charset="-122"/>
                        </a:rPr>
                        <a:t> RTREE</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BE3F2"/>
                    </a:solidFill>
                  </a:tcPr>
                </a:tc>
              </a:tr>
              <a:tr h="37793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Comment</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索引字段的注释信息</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r>
              <a:tr h="367138">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Index_comment</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BE3F2"/>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创建索引时添加的注释信息</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BE3F2"/>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1950085" y="2592705"/>
            <a:ext cx="7903845" cy="3291840"/>
          </a:xfrm>
          <a:prstGeom prst="rect">
            <a:avLst/>
          </a:prstGeom>
        </p:spPr>
        <p:txBody>
          <a:bodyPr wrap="square">
            <a:spAutoFit/>
          </a:bodyPr>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mysql&gt; EXPLAIN SELECT `</a:t>
            </a:r>
            <a:r>
              <a:rPr lang="zh-CN" altLang="en-US" sz="1600">
                <a:latin typeface="宋体" panose="02010600030101010101" pitchFamily="2" charset="-122"/>
                <a:ea typeface="宋体" panose="02010600030101010101" pitchFamily="2" charset="-122"/>
              </a:rPr>
              <a:t>备注</a:t>
            </a:r>
            <a:r>
              <a:rPr lang="en-US" altLang="zh-CN" sz="1600">
                <a:latin typeface="宋体" panose="02010600030101010101" pitchFamily="2" charset="-122"/>
                <a:ea typeface="宋体" panose="02010600030101010101" pitchFamily="2" charset="-122"/>
              </a:rPr>
              <a:t>` FROM xs WHERE `</a:t>
            </a:r>
            <a:r>
              <a:rPr lang="zh-CN" altLang="en-US" sz="1600">
                <a:latin typeface="宋体" panose="02010600030101010101" pitchFamily="2" charset="-122"/>
                <a:ea typeface="宋体" panose="02010600030101010101" pitchFamily="2" charset="-122"/>
              </a:rPr>
              <a:t>备注</a:t>
            </a:r>
            <a:r>
              <a:rPr lang="en-US" altLang="zh-CN" sz="1600">
                <a:latin typeface="宋体" panose="02010600030101010101" pitchFamily="2" charset="-122"/>
                <a:ea typeface="宋体" panose="02010600030101010101" pitchFamily="2" charset="-122"/>
              </a:rPr>
              <a:t>` =  '%</a:t>
            </a:r>
            <a:r>
              <a:rPr lang="zh-CN" altLang="en-US" sz="1600">
                <a:latin typeface="宋体" panose="02010600030101010101" pitchFamily="2" charset="-122"/>
                <a:ea typeface="宋体" panose="02010600030101010101" pitchFamily="2" charset="-122"/>
              </a:rPr>
              <a:t>民</a:t>
            </a:r>
            <a:r>
              <a:rPr lang="en-US" altLang="zh-CN" sz="1600">
                <a:latin typeface="宋体" panose="02010600030101010101" pitchFamily="2" charset="-122"/>
                <a:ea typeface="宋体" panose="02010600030101010101" pitchFamily="2" charset="-122"/>
              </a:rPr>
              <a:t>'\G</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1. row ***************************</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id: 1</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select_type: SIMPLE</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table: xs</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type: ALL</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possible_keys: ft_index</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key: NULL</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key_len: NULL</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ref: NULL</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rows: 22</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        Extra: Using where</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1 row in set (0.01 sec)</a:t>
            </a:r>
            <a:endParaRPr lang="en-US" altLang="zh-CN" sz="1600">
              <a:latin typeface="宋体" panose="02010600030101010101" pitchFamily="2" charset="-122"/>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452880" cy="398780"/>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算数运算符</a:t>
            </a:r>
            <a:endParaRPr lang="zh-CN" altLang="en-US" sz="2000" dirty="0">
              <a:solidFill>
                <a:srgbClr val="1369B2"/>
              </a:solidFill>
              <a:latin typeface="微软雅黑" panose="020B0503020204020204" pitchFamily="34" charset="-122"/>
              <a:ea typeface="微软雅黑" panose="020B0503020204020204" pitchFamily="34" charset="-122"/>
            </a:endParaRPr>
          </a:p>
        </p:txBody>
      </p:sp>
      <p:graphicFrame>
        <p:nvGraphicFramePr>
          <p:cNvPr id="5" name="表格 4"/>
          <p:cNvGraphicFramePr/>
          <p:nvPr>
            <p:custDataLst>
              <p:tags r:id="rId2"/>
            </p:custDataLst>
          </p:nvPr>
        </p:nvGraphicFramePr>
        <p:xfrm>
          <a:off x="1524635" y="2510155"/>
          <a:ext cx="9460865" cy="2941320"/>
        </p:xfrm>
        <a:graphic>
          <a:graphicData uri="http://schemas.openxmlformats.org/drawingml/2006/table">
            <a:tbl>
              <a:tblPr/>
              <a:tblGrid>
                <a:gridCol w="808355"/>
                <a:gridCol w="1007745"/>
                <a:gridCol w="2804795"/>
                <a:gridCol w="908685"/>
                <a:gridCol w="1198245"/>
                <a:gridCol w="2733040"/>
              </a:tblGrid>
              <a:tr h="735330">
                <a:tc>
                  <a:txBody>
                    <a:bodyPr/>
                    <a:p>
                      <a:pPr marL="0" indent="0" algn="just">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运算符</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描述</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示</a:t>
                      </a:r>
                      <a:r>
                        <a:rPr lang="zh-CN" altLang="en-US" sz="1000">
                          <a:solidFill>
                            <a:srgbClr val="000000"/>
                          </a:solidFill>
                          <a:latin typeface="宋体" panose="02010600030101010101" pitchFamily="2" charset="-122"/>
                          <a:ea typeface="宋体" panose="02010600030101010101" pitchFamily="2" charset="-122"/>
                        </a:rPr>
                        <a:t> </a:t>
                      </a:r>
                      <a:r>
                        <a:rPr lang="zh-CN" sz="1000">
                          <a:solidFill>
                            <a:srgbClr val="000000"/>
                          </a:solidFill>
                          <a:latin typeface="宋体" panose="02010600030101010101" pitchFamily="2" charset="-122"/>
                          <a:ea typeface="宋体" panose="02010600030101010101" pitchFamily="2" charset="-122"/>
                        </a:rPr>
                        <a:t>例</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just">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运算符</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54000" algn="just">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描述</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示</a:t>
                      </a:r>
                      <a:r>
                        <a:rPr lang="zh-CN" altLang="en-US" sz="1000">
                          <a:solidFill>
                            <a:srgbClr val="000000"/>
                          </a:solidFill>
                          <a:latin typeface="宋体" panose="02010600030101010101" pitchFamily="2" charset="-122"/>
                          <a:ea typeface="宋体" panose="02010600030101010101" pitchFamily="2" charset="-122"/>
                        </a:rPr>
                        <a:t> </a:t>
                      </a:r>
                      <a:r>
                        <a:rPr lang="zh-CN" sz="1000">
                          <a:solidFill>
                            <a:srgbClr val="000000"/>
                          </a:solidFill>
                          <a:latin typeface="宋体" panose="02010600030101010101" pitchFamily="2" charset="-122"/>
                          <a:ea typeface="宋体" panose="02010600030101010101" pitchFamily="2" charset="-122"/>
                        </a:rPr>
                        <a:t>例</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735330">
                <a:tc>
                  <a:txBody>
                    <a:bodyPr/>
                    <a:p>
                      <a:pPr marL="0" indent="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加运算</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a:t>
                      </a:r>
                      <a:r>
                        <a:rPr lang="en-US" altLang="zh-CN" sz="1000">
                          <a:solidFill>
                            <a:srgbClr val="000000"/>
                          </a:solidFill>
                          <a:latin typeface="Times New Roman" panose="02020603050405020304"/>
                          <a:ea typeface="Times New Roman" panose="02020603050405020304"/>
                        </a:rPr>
                        <a:t>5 + 2</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除运算</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a:t>
                      </a:r>
                      <a:r>
                        <a:rPr lang="en-US" altLang="zh-CN" sz="1000">
                          <a:solidFill>
                            <a:srgbClr val="000000"/>
                          </a:solidFill>
                          <a:latin typeface="Times New Roman" panose="02020603050405020304"/>
                          <a:ea typeface="Times New Roman" panose="02020603050405020304"/>
                        </a:rPr>
                        <a:t>5/2</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735330">
                <a:tc>
                  <a:txBody>
                    <a:bodyPr/>
                    <a:p>
                      <a:pPr marL="0" indent="0" algn="ctr">
                        <a:lnSpc>
                          <a:spcPct val="140000"/>
                        </a:lnSpc>
                        <a:spcBef>
                          <a:spcPct val="0"/>
                        </a:spcBef>
                        <a:spcAft>
                          <a:spcPct val="0"/>
                        </a:spcAft>
                      </a:pPr>
                      <a:r>
                        <a:rPr lang="en-US" altLang="zh-CN" sz="1000">
                          <a:latin typeface="宋体" panose="02010600030101010101" pitchFamily="2" charset="-122"/>
                          <a:ea typeface="宋体" panose="02010600030101010101" pitchFamily="2" charset="-122"/>
                        </a:rPr>
                        <a:t>-</a:t>
                      </a:r>
                      <a:endParaRPr lang="en-US" altLang="zh-CN" sz="1000">
                        <a:latin typeface="宋体" panose="02010600030101010101" pitchFamily="2" charset="-122"/>
                        <a:ea typeface="宋体" panose="02010600030101010101" pitchFamily="2" charset="-122"/>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减运算</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5-2</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取模运算</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a:t>
                      </a:r>
                      <a:r>
                        <a:rPr lang="en-US" altLang="zh-CN" sz="1000">
                          <a:solidFill>
                            <a:srgbClr val="000000"/>
                          </a:solidFill>
                          <a:latin typeface="Times New Roman" panose="02020603050405020304"/>
                          <a:ea typeface="Times New Roman" panose="02020603050405020304"/>
                        </a:rPr>
                        <a:t>5%2</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r h="735330">
                <a:tc>
                  <a:txBody>
                    <a:bodyPr/>
                    <a:p>
                      <a:pPr marL="0" indent="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a:t>
                      </a:r>
                      <a:endParaRPr lang="en-US" altLang="zh-CN" sz="1000">
                        <a:solidFill>
                          <a:srgbClr val="000000"/>
                        </a:solidFill>
                        <a:latin typeface="Times New Roman" panose="02020603050405020304"/>
                        <a:ea typeface="Times New Roman" panose="02020603050405020304"/>
                      </a:endParaRPr>
                    </a:p>
                  </a:txBody>
                  <a:tcPr marL="6350" marR="6350" marT="0" marB="0" anchor="ctr" anchorCtr="0">
                    <a:lnL>
                      <a:noFill/>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0" algn="ctr">
                        <a:lnSpc>
                          <a:spcPct val="140000"/>
                        </a:lnSpc>
                        <a:spcBef>
                          <a:spcPct val="0"/>
                        </a:spcBef>
                        <a:spcAft>
                          <a:spcPct val="0"/>
                        </a:spcAft>
                      </a:pPr>
                      <a:r>
                        <a:rPr lang="zh-CN" sz="1000">
                          <a:solidFill>
                            <a:srgbClr val="000000"/>
                          </a:solidFill>
                          <a:latin typeface="宋体" panose="02010600030101010101" pitchFamily="2" charset="-122"/>
                          <a:ea typeface="宋体" panose="02010600030101010101" pitchFamily="2" charset="-122"/>
                        </a:rPr>
                        <a:t>乘运算</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228600" algn="ctr">
                        <a:lnSpc>
                          <a:spcPct val="140000"/>
                        </a:lnSpc>
                        <a:spcBef>
                          <a:spcPct val="0"/>
                        </a:spcBef>
                        <a:spcAft>
                          <a:spcPct val="0"/>
                        </a:spcAft>
                      </a:pPr>
                      <a:r>
                        <a:rPr lang="en-US" altLang="zh-CN" sz="1000">
                          <a:solidFill>
                            <a:srgbClr val="000000"/>
                          </a:solidFill>
                          <a:latin typeface="Times New Roman" panose="02020603050405020304"/>
                          <a:ea typeface="Times New Roman" panose="02020603050405020304"/>
                        </a:rPr>
                        <a:t>SELECT </a:t>
                      </a:r>
                      <a:r>
                        <a:rPr lang="en-US" altLang="zh-CN" sz="1000">
                          <a:solidFill>
                            <a:srgbClr val="000000"/>
                          </a:solidFill>
                          <a:latin typeface="Times New Roman" panose="02020603050405020304"/>
                          <a:ea typeface="Times New Roman" panose="02020603050405020304"/>
                        </a:rPr>
                        <a:t>5 </a:t>
                      </a:r>
                      <a:r>
                        <a:rPr lang="en-US" altLang="zh-CN" sz="1000">
                          <a:solidFill>
                            <a:srgbClr val="000000"/>
                          </a:solidFill>
                          <a:latin typeface="Times New Roman" panose="02020603050405020304"/>
                          <a:ea typeface="Times New Roman" panose="02020603050405020304"/>
                        </a:rPr>
                        <a:t>*2</a:t>
                      </a:r>
                      <a:r>
                        <a:rPr lang="zh-CN" sz="1000">
                          <a:solidFill>
                            <a:srgbClr val="000000"/>
                          </a:solidFill>
                          <a:latin typeface="宋体" panose="02010600030101010101" pitchFamily="2" charset="-122"/>
                          <a:ea typeface="宋体" panose="02010600030101010101" pitchFamily="2" charset="-122"/>
                        </a:rPr>
                        <a:t>；</a:t>
                      </a:r>
                      <a:endParaRPr lang="zh-CN" sz="1000">
                        <a:solidFill>
                          <a:srgbClr val="000000"/>
                        </a:solidFill>
                        <a:latin typeface="宋体" panose="02010600030101010101" pitchFamily="2" charset="-122"/>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560705" algn="ctr">
                        <a:spcBef>
                          <a:spcPct val="0"/>
                        </a:spcBef>
                        <a:spcAft>
                          <a:spcPct val="0"/>
                        </a:spcAft>
                      </a:pPr>
                      <a:r>
                        <a:rPr lang="en-US" altLang="zh-CN" sz="1000">
                          <a:latin typeface="Times New Roman" panose="02020603050405020304"/>
                          <a:ea typeface="宋体" panose="02010600030101010101" pitchFamily="2" charset="-122"/>
                        </a:rPr>
                        <a:t> </a:t>
                      </a:r>
                      <a:endParaRPr lang="en-US" altLang="zh-CN" sz="1000">
                        <a:latin typeface="Times New Roman" panose="02020603050405020304"/>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marL="0" indent="560705" algn="ctr">
                        <a:spcBef>
                          <a:spcPct val="0"/>
                        </a:spcBef>
                        <a:spcAft>
                          <a:spcPct val="0"/>
                        </a:spcAft>
                      </a:pPr>
                      <a:r>
                        <a:rPr lang="en-US" altLang="zh-CN" sz="1000">
                          <a:latin typeface="Times New Roman" panose="02020603050405020304"/>
                          <a:ea typeface="宋体" panose="02010600030101010101" pitchFamily="2" charset="-122"/>
                        </a:rPr>
                        <a:t> </a:t>
                      </a:r>
                      <a:endParaRPr lang="en-US" altLang="zh-CN" sz="1000">
                        <a:latin typeface="Times New Roman" panose="02020603050405020304"/>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c>
                  <a:txBody>
                    <a:bodyPr/>
                    <a:p>
                      <a:pPr algn="ctr">
                        <a:spcBef>
                          <a:spcPct val="0"/>
                        </a:spcBef>
                        <a:spcAft>
                          <a:spcPct val="0"/>
                        </a:spcAft>
                      </a:pPr>
                      <a:endParaRPr sz="1000">
                        <a:latin typeface="Times New Roman" panose="02020603050405020304"/>
                        <a:ea typeface="宋体" panose="02010600030101010101" pitchFamily="2" charset="-122"/>
                      </a:endParaRPr>
                    </a:p>
                  </a:txBody>
                  <a:tcPr marL="6350" marR="6350" marT="0" marB="0" anchor="ctr" anchorCtr="0">
                    <a:lnL w="6350" cap="flat" cmpd="sng">
                      <a:solidFill>
                        <a:srgbClr val="000008"/>
                      </a:solidFill>
                      <a:prstDash val="solid"/>
                      <a:headEnd type="none" w="med" len="med"/>
                      <a:tailEnd type="none" w="med" len="med"/>
                    </a:lnL>
                    <a:lnR>
                      <a:noFill/>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solidFill>
                      <a:srgbClr val="FFFFFF"/>
                    </a:solidFill>
                  </a:tcPr>
                </a:tc>
              </a:tr>
            </a:tbl>
          </a:graphicData>
        </a:graphic>
      </p:graphicFrame>
      <p:sp>
        <p:nvSpPr>
          <p:cNvPr id="6"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6.1.1  </a:t>
            </a:r>
            <a:r>
              <a:rPr sz="2400" b="1"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graphicFrame>
        <p:nvGraphicFramePr>
          <p:cNvPr id="6" name="表格 5"/>
          <p:cNvGraphicFramePr>
            <a:graphicFrameLocks noGrp="1"/>
          </p:cNvGraphicFramePr>
          <p:nvPr/>
        </p:nvGraphicFramePr>
        <p:xfrm>
          <a:off x="1702753" y="1844993"/>
          <a:ext cx="8359775" cy="4679950"/>
        </p:xfrm>
        <a:graphic>
          <a:graphicData uri="http://schemas.openxmlformats.org/drawingml/2006/table">
            <a:tbl>
              <a:tblPr firstRow="1" bandRow="1"/>
              <a:tblGrid>
                <a:gridCol w="1508472"/>
                <a:gridCol w="6851303"/>
              </a:tblGrid>
              <a:tr h="539994">
                <a:tc>
                  <a:txBody>
                    <a:bodyPr/>
                    <a:lstStyle>
                      <a:lvl1pPr marL="0" algn="l" defTabSz="914400" rtl="0" eaLnBrk="1" latinLnBrk="0" hangingPunct="1">
                        <a:defRPr sz="1800" b="1" kern="1200">
                          <a:solidFill>
                            <a:schemeClr val="lt1"/>
                          </a:solidFill>
                          <a:latin typeface="Arial" panose="020B0604020202020204"/>
                          <a:ea typeface="宋体" panose="02010600030101010101" pitchFamily="2" charset="-122"/>
                        </a:defRPr>
                      </a:lvl1pPr>
                      <a:lvl2pPr marL="457200" algn="l" defTabSz="914400" rtl="0" eaLnBrk="1" latinLnBrk="0" hangingPunct="1">
                        <a:defRPr sz="1800" b="1" kern="1200">
                          <a:solidFill>
                            <a:schemeClr val="lt1"/>
                          </a:solidFill>
                          <a:latin typeface="Arial" panose="020B0604020202020204"/>
                          <a:ea typeface="宋体" panose="02010600030101010101" pitchFamily="2" charset="-122"/>
                        </a:defRPr>
                      </a:lvl2pPr>
                      <a:lvl3pPr marL="914400" algn="l" defTabSz="914400" rtl="0" eaLnBrk="1" latinLnBrk="0" hangingPunct="1">
                        <a:defRPr sz="1800" b="1" kern="1200">
                          <a:solidFill>
                            <a:schemeClr val="lt1"/>
                          </a:solidFill>
                          <a:latin typeface="Arial" panose="020B0604020202020204"/>
                          <a:ea typeface="宋体" panose="02010600030101010101" pitchFamily="2" charset="-122"/>
                        </a:defRPr>
                      </a:lvl3pPr>
                      <a:lvl4pPr marL="1371600" algn="l" defTabSz="914400" rtl="0" eaLnBrk="1" latinLnBrk="0" hangingPunct="1">
                        <a:defRPr sz="1800" b="1" kern="1200">
                          <a:solidFill>
                            <a:schemeClr val="lt1"/>
                          </a:solidFill>
                          <a:latin typeface="Arial" panose="020B0604020202020204"/>
                          <a:ea typeface="宋体" panose="02010600030101010101" pitchFamily="2" charset="-122"/>
                        </a:defRPr>
                      </a:lvl4pPr>
                      <a:lvl5pPr marL="1828800" algn="l" defTabSz="914400" rtl="0" eaLnBrk="1" latinLnBrk="0" hangingPunct="1">
                        <a:defRPr sz="1800" b="1" kern="1200">
                          <a:solidFill>
                            <a:schemeClr val="lt1"/>
                          </a:solidFill>
                          <a:latin typeface="Arial" panose="020B0604020202020204"/>
                          <a:ea typeface="宋体" panose="02010600030101010101" pitchFamily="2" charset="-122"/>
                        </a:defRPr>
                      </a:lvl5pPr>
                      <a:lvl6pPr marL="2286000" algn="l" defTabSz="914400" rtl="0" eaLnBrk="1" latinLnBrk="0" hangingPunct="1">
                        <a:defRPr sz="1800" b="1" kern="1200">
                          <a:solidFill>
                            <a:schemeClr val="lt1"/>
                          </a:solidFill>
                          <a:latin typeface="Arial" panose="020B0604020202020204"/>
                          <a:ea typeface="宋体" panose="02010600030101010101" pitchFamily="2" charset="-122"/>
                        </a:defRPr>
                      </a:lvl6pPr>
                      <a:lvl7pPr marL="2743200" algn="l" defTabSz="914400" rtl="0" eaLnBrk="1" latinLnBrk="0" hangingPunct="1">
                        <a:defRPr sz="1800" b="1" kern="1200">
                          <a:solidFill>
                            <a:schemeClr val="lt1"/>
                          </a:solidFill>
                          <a:latin typeface="Arial" panose="020B0604020202020204"/>
                          <a:ea typeface="宋体" panose="02010600030101010101" pitchFamily="2" charset="-122"/>
                        </a:defRPr>
                      </a:lvl7pPr>
                      <a:lvl8pPr marL="3200400" algn="l" defTabSz="914400" rtl="0" eaLnBrk="1" latinLnBrk="0" hangingPunct="1">
                        <a:defRPr sz="1800" b="1" kern="1200">
                          <a:solidFill>
                            <a:schemeClr val="lt1"/>
                          </a:solidFill>
                          <a:latin typeface="Arial" panose="020B0604020202020204"/>
                          <a:ea typeface="宋体" panose="02010600030101010101" pitchFamily="2" charset="-122"/>
                        </a:defRPr>
                      </a:lvl8pPr>
                      <a:lvl9pPr marL="3657600" algn="l" defTabSz="914400" rtl="0" eaLnBrk="1" latinLnBrk="0" hangingPunct="1">
                        <a:defRPr sz="1800" b="1" kern="1200">
                          <a:solidFill>
                            <a:schemeClr val="lt1"/>
                          </a:solidFill>
                          <a:latin typeface="Arial" panose="020B0604020202020204"/>
                          <a:ea typeface="宋体" panose="02010600030101010101" pitchFamily="2" charset="-122"/>
                        </a:defRPr>
                      </a:lvl9pPr>
                    </a:lstStyle>
                    <a:p>
                      <a:pPr algn="ctr">
                        <a:spcAft>
                          <a:spcPts val="0"/>
                        </a:spcAft>
                      </a:pPr>
                      <a:r>
                        <a:rPr lang="zh-CN" altLang="en-US" sz="1400" b="1" kern="100" dirty="0" smtClean="0">
                          <a:effectLst/>
                          <a:latin typeface="Times New Roman" panose="02020603050405020304"/>
                          <a:ea typeface="宋体" panose="02010600030101010101" pitchFamily="2" charset="-122"/>
                        </a:rPr>
                        <a:t>字段名称</a:t>
                      </a:r>
                      <a:endParaRPr lang="zh-CN" sz="1400" b="1" kern="100" dirty="0">
                        <a:effectLst/>
                        <a:latin typeface="Times New Roman" panose="02020603050405020304"/>
                        <a:ea typeface="宋体" panose="02010600030101010101" pitchFamily="2" charset="-122"/>
                      </a:endParaRPr>
                    </a:p>
                  </a:txBody>
                  <a:tcPr marL="68578" marR="68578"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ADDC"/>
                    </a:solidFill>
                  </a:tcPr>
                </a:tc>
                <a:tc>
                  <a:txBody>
                    <a:bodyPr/>
                    <a:lstStyle>
                      <a:lvl1pPr marL="0" algn="l" defTabSz="914400" rtl="0" eaLnBrk="1" latinLnBrk="0" hangingPunct="1">
                        <a:defRPr sz="1800" b="1" kern="1200">
                          <a:solidFill>
                            <a:schemeClr val="lt1"/>
                          </a:solidFill>
                          <a:latin typeface="Arial" panose="020B0604020202020204"/>
                          <a:ea typeface="宋体" panose="02010600030101010101" pitchFamily="2" charset="-122"/>
                        </a:defRPr>
                      </a:lvl1pPr>
                      <a:lvl2pPr marL="457200" algn="l" defTabSz="914400" rtl="0" eaLnBrk="1" latinLnBrk="0" hangingPunct="1">
                        <a:defRPr sz="1800" b="1" kern="1200">
                          <a:solidFill>
                            <a:schemeClr val="lt1"/>
                          </a:solidFill>
                          <a:latin typeface="Arial" panose="020B0604020202020204"/>
                          <a:ea typeface="宋体" panose="02010600030101010101" pitchFamily="2" charset="-122"/>
                        </a:defRPr>
                      </a:lvl2pPr>
                      <a:lvl3pPr marL="914400" algn="l" defTabSz="914400" rtl="0" eaLnBrk="1" latinLnBrk="0" hangingPunct="1">
                        <a:defRPr sz="1800" b="1" kern="1200">
                          <a:solidFill>
                            <a:schemeClr val="lt1"/>
                          </a:solidFill>
                          <a:latin typeface="Arial" panose="020B0604020202020204"/>
                          <a:ea typeface="宋体" panose="02010600030101010101" pitchFamily="2" charset="-122"/>
                        </a:defRPr>
                      </a:lvl3pPr>
                      <a:lvl4pPr marL="1371600" algn="l" defTabSz="914400" rtl="0" eaLnBrk="1" latinLnBrk="0" hangingPunct="1">
                        <a:defRPr sz="1800" b="1" kern="1200">
                          <a:solidFill>
                            <a:schemeClr val="lt1"/>
                          </a:solidFill>
                          <a:latin typeface="Arial" panose="020B0604020202020204"/>
                          <a:ea typeface="宋体" panose="02010600030101010101" pitchFamily="2" charset="-122"/>
                        </a:defRPr>
                      </a:lvl4pPr>
                      <a:lvl5pPr marL="1828800" algn="l" defTabSz="914400" rtl="0" eaLnBrk="1" latinLnBrk="0" hangingPunct="1">
                        <a:defRPr sz="1800" b="1" kern="1200">
                          <a:solidFill>
                            <a:schemeClr val="lt1"/>
                          </a:solidFill>
                          <a:latin typeface="Arial" panose="020B0604020202020204"/>
                          <a:ea typeface="宋体" panose="02010600030101010101" pitchFamily="2" charset="-122"/>
                        </a:defRPr>
                      </a:lvl5pPr>
                      <a:lvl6pPr marL="2286000" algn="l" defTabSz="914400" rtl="0" eaLnBrk="1" latinLnBrk="0" hangingPunct="1">
                        <a:defRPr sz="1800" b="1" kern="1200">
                          <a:solidFill>
                            <a:schemeClr val="lt1"/>
                          </a:solidFill>
                          <a:latin typeface="Arial" panose="020B0604020202020204"/>
                          <a:ea typeface="宋体" panose="02010600030101010101" pitchFamily="2" charset="-122"/>
                        </a:defRPr>
                      </a:lvl6pPr>
                      <a:lvl7pPr marL="2743200" algn="l" defTabSz="914400" rtl="0" eaLnBrk="1" latinLnBrk="0" hangingPunct="1">
                        <a:defRPr sz="1800" b="1" kern="1200">
                          <a:solidFill>
                            <a:schemeClr val="lt1"/>
                          </a:solidFill>
                          <a:latin typeface="Arial" panose="020B0604020202020204"/>
                          <a:ea typeface="宋体" panose="02010600030101010101" pitchFamily="2" charset="-122"/>
                        </a:defRPr>
                      </a:lvl7pPr>
                      <a:lvl8pPr marL="3200400" algn="l" defTabSz="914400" rtl="0" eaLnBrk="1" latinLnBrk="0" hangingPunct="1">
                        <a:defRPr sz="1800" b="1" kern="1200">
                          <a:solidFill>
                            <a:schemeClr val="lt1"/>
                          </a:solidFill>
                          <a:latin typeface="Arial" panose="020B0604020202020204"/>
                          <a:ea typeface="宋体" panose="02010600030101010101" pitchFamily="2" charset="-122"/>
                        </a:defRPr>
                      </a:lvl8pPr>
                      <a:lvl9pPr marL="3657600" algn="l" defTabSz="914400" rtl="0" eaLnBrk="1" latinLnBrk="0" hangingPunct="1">
                        <a:defRPr sz="1800" b="1" kern="1200">
                          <a:solidFill>
                            <a:schemeClr val="lt1"/>
                          </a:solidFill>
                          <a:latin typeface="Arial" panose="020B0604020202020204"/>
                          <a:ea typeface="宋体" panose="02010600030101010101" pitchFamily="2" charset="-122"/>
                        </a:defRPr>
                      </a:lvl9pPr>
                    </a:lstStyle>
                    <a:p>
                      <a:pPr algn="ctr">
                        <a:spcAft>
                          <a:spcPts val="0"/>
                        </a:spcAft>
                      </a:pPr>
                      <a:r>
                        <a:rPr lang="zh-CN" altLang="en-US" sz="1400" b="1" kern="100" smtClean="0">
                          <a:effectLst/>
                          <a:latin typeface="Times New Roman" panose="02020603050405020304"/>
                          <a:ea typeface="宋体" panose="02010600030101010101" pitchFamily="2" charset="-122"/>
                        </a:rPr>
                        <a:t>描述</a:t>
                      </a:r>
                      <a:endParaRPr lang="zh-CN" sz="1400" b="1" kern="100">
                        <a:effectLst/>
                        <a:latin typeface="Times New Roman" panose="02020603050405020304"/>
                        <a:ea typeface="宋体" panose="02010600030101010101" pitchFamily="2" charset="-122"/>
                      </a:endParaRPr>
                    </a:p>
                  </a:txBody>
                  <a:tcPr marL="68578" marR="68578"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ADDC"/>
                    </a:solidFill>
                  </a:tcPr>
                </a:tc>
              </a:tr>
              <a:tr h="539994">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id</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查询标识符，默认从</a:t>
                      </a:r>
                      <a:r>
                        <a:rPr lang="en-US" sz="1400" kern="1200">
                          <a:solidFill>
                            <a:schemeClr val="tx1"/>
                          </a:solidFill>
                          <a:effectLst/>
                          <a:latin typeface="+mn-lt"/>
                          <a:ea typeface="宋体" panose="02010600030101010101" pitchFamily="2" charset="-122"/>
                          <a:cs typeface="宋体" panose="02010600030101010101" pitchFamily="2" charset="-122"/>
                        </a:rPr>
                        <a:t>1</a:t>
                      </a:r>
                      <a:r>
                        <a:rPr lang="zh-CN" sz="1400" kern="1200">
                          <a:solidFill>
                            <a:schemeClr val="tx1"/>
                          </a:solidFill>
                          <a:effectLst/>
                          <a:latin typeface="+mn-lt"/>
                          <a:ea typeface="宋体" panose="02010600030101010101" pitchFamily="2" charset="-122"/>
                          <a:cs typeface="宋体" panose="02010600030101010101" pitchFamily="2" charset="-122"/>
                        </a:rPr>
                        <a:t>开始，若使用了联合查询，则该值依次递增，联合查询结</a:t>
                      </a:r>
                      <a:r>
                        <a:rPr lang="zh-CN" sz="1400" kern="1200" smtClean="0">
                          <a:solidFill>
                            <a:schemeClr val="tx1"/>
                          </a:solidFill>
                          <a:effectLst/>
                          <a:latin typeface="+mn-lt"/>
                          <a:ea typeface="宋体" panose="02010600030101010101" pitchFamily="2" charset="-122"/>
                          <a:cs typeface="宋体" panose="02010600030101010101" pitchFamily="2" charset="-122"/>
                        </a:rPr>
                        <a:t>果</a:t>
                      </a:r>
                      <a:endParaRPr lang="en-US" altLang="zh-CN" sz="1400" kern="1200" smtClean="0">
                        <a:solidFill>
                          <a:schemeClr val="tx1"/>
                        </a:solidFill>
                        <a:effectLst/>
                        <a:latin typeface="+mn-lt"/>
                        <a:ea typeface="宋体" panose="02010600030101010101" pitchFamily="2" charset="-122"/>
                        <a:cs typeface="宋体" panose="02010600030101010101" pitchFamily="2" charset="-122"/>
                      </a:endParaRPr>
                    </a:p>
                    <a:p>
                      <a:pPr marL="0" indent="266700" algn="l" defTabSz="914400" rtl="0" eaLnBrk="1" latinLnBrk="0" hangingPunct="1">
                        <a:spcAft>
                          <a:spcPts val="0"/>
                        </a:spcAft>
                      </a:pPr>
                      <a:r>
                        <a:rPr lang="zh-CN" sz="1400" kern="1200" smtClean="0">
                          <a:solidFill>
                            <a:schemeClr val="tx1"/>
                          </a:solidFill>
                          <a:effectLst/>
                          <a:latin typeface="+mn-lt"/>
                          <a:ea typeface="宋体" panose="02010600030101010101" pitchFamily="2" charset="-122"/>
                          <a:cs typeface="宋体" panose="02010600030101010101" pitchFamily="2" charset="-122"/>
                        </a:rPr>
                        <a:t>对</a:t>
                      </a:r>
                      <a:r>
                        <a:rPr lang="zh-CN" sz="1400" kern="1200">
                          <a:solidFill>
                            <a:schemeClr val="tx1"/>
                          </a:solidFill>
                          <a:effectLst/>
                          <a:latin typeface="+mn-lt"/>
                          <a:ea typeface="宋体" panose="02010600030101010101" pitchFamily="2" charset="-122"/>
                          <a:cs typeface="宋体" panose="02010600030101010101" pitchFamily="2" charset="-122"/>
                        </a:rPr>
                        <a:t>应的该值为</a:t>
                      </a:r>
                      <a:r>
                        <a:rPr lang="en-US" sz="1400" kern="1200">
                          <a:solidFill>
                            <a:schemeClr val="tx1"/>
                          </a:solidFill>
                          <a:effectLst/>
                          <a:latin typeface="+mn-lt"/>
                          <a:ea typeface="宋体" panose="02010600030101010101" pitchFamily="2" charset="-122"/>
                          <a:cs typeface="宋体" panose="02010600030101010101" pitchFamily="2" charset="-122"/>
                        </a:rPr>
                        <a:t>NULL</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F1F9"/>
                    </a:solidFill>
                  </a:tcPr>
                </a:tc>
              </a:tr>
              <a:tr h="539994">
                <a:tc>
                  <a:txBody>
                    <a:bodyPr/>
                    <a:lstStyle/>
                    <a:p>
                      <a:pPr marL="0" indent="266700" algn="l" defTabSz="914400" rtl="0" eaLnBrk="1" latinLnBrk="0" hangingPunct="1">
                        <a:spcAft>
                          <a:spcPts val="0"/>
                        </a:spcAft>
                      </a:pPr>
                      <a:r>
                        <a:rPr lang="en-US" sz="1400" kern="1200" dirty="0" err="1">
                          <a:solidFill>
                            <a:schemeClr val="tx1"/>
                          </a:solidFill>
                          <a:effectLst/>
                          <a:latin typeface="+mn-lt"/>
                          <a:ea typeface="宋体" panose="02010600030101010101" pitchFamily="2" charset="-122"/>
                          <a:cs typeface="宋体" panose="02010600030101010101" pitchFamily="2" charset="-122"/>
                        </a:rPr>
                        <a:t>select_type</a:t>
                      </a:r>
                      <a:endParaRPr lang="zh-CN" sz="1400" kern="1200" dirty="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c>
                  <a:txBody>
                    <a:bodyPr/>
                    <a:lstStyle/>
                    <a:p>
                      <a:pPr marL="0" indent="266700" algn="l" defTabSz="914400" rtl="0" eaLnBrk="1" latinLnBrk="0" hangingPunct="1">
                        <a:spcAft>
                          <a:spcPts val="0"/>
                        </a:spcAft>
                      </a:pPr>
                      <a:r>
                        <a:rPr lang="zh-CN" sz="1400" kern="1200" dirty="0">
                          <a:solidFill>
                            <a:schemeClr val="tx1"/>
                          </a:solidFill>
                          <a:effectLst/>
                          <a:latin typeface="+mn-lt"/>
                          <a:ea typeface="宋体" panose="02010600030101010101" pitchFamily="2" charset="-122"/>
                          <a:cs typeface="宋体" panose="02010600030101010101" pitchFamily="2" charset="-122"/>
                        </a:rPr>
                        <a:t>操作类型，</a:t>
                      </a:r>
                      <a:r>
                        <a:rPr lang="zh-CN" sz="1400" kern="1200" dirty="0" smtClean="0">
                          <a:solidFill>
                            <a:schemeClr val="tx1"/>
                          </a:solidFill>
                          <a:effectLst/>
                          <a:latin typeface="+mn-lt"/>
                          <a:ea typeface="宋体" panose="02010600030101010101" pitchFamily="2" charset="-122"/>
                          <a:cs typeface="宋体" panose="02010600030101010101" pitchFamily="2" charset="-122"/>
                        </a:rPr>
                        <a:t>如</a:t>
                      </a:r>
                      <a:r>
                        <a:rPr lang="en-US" sz="1400" kern="1200" dirty="0" smtClean="0">
                          <a:solidFill>
                            <a:schemeClr val="tx1"/>
                          </a:solidFill>
                          <a:effectLst/>
                          <a:latin typeface="+mn-lt"/>
                          <a:ea typeface="宋体" panose="02010600030101010101" pitchFamily="2" charset="-122"/>
                          <a:cs typeface="宋体" panose="02010600030101010101" pitchFamily="2" charset="-122"/>
                        </a:rPr>
                        <a:t>DELETE</a:t>
                      </a:r>
                      <a:r>
                        <a:rPr lang="zh-CN" altLang="en-US" sz="1400" kern="1200" dirty="0" smtClean="0">
                          <a:solidFill>
                            <a:schemeClr val="tx1"/>
                          </a:solidFill>
                          <a:effectLst/>
                          <a:latin typeface="+mn-lt"/>
                          <a:ea typeface="宋体" panose="02010600030101010101" pitchFamily="2" charset="-122"/>
                          <a:cs typeface="宋体" panose="02010600030101010101" pitchFamily="2" charset="-122"/>
                        </a:rPr>
                        <a:t>、</a:t>
                      </a:r>
                      <a:r>
                        <a:rPr lang="en-US" sz="1400" kern="1200" dirty="0" smtClean="0">
                          <a:solidFill>
                            <a:schemeClr val="tx1"/>
                          </a:solidFill>
                          <a:effectLst/>
                          <a:latin typeface="+mn-lt"/>
                          <a:ea typeface="宋体" panose="02010600030101010101" pitchFamily="2" charset="-122"/>
                          <a:cs typeface="宋体" panose="02010600030101010101" pitchFamily="2" charset="-122"/>
                        </a:rPr>
                        <a:t>UPDATE</a:t>
                      </a:r>
                      <a:r>
                        <a:rPr lang="zh-CN" sz="1400" kern="1200" dirty="0" smtClean="0">
                          <a:solidFill>
                            <a:schemeClr val="tx1"/>
                          </a:solidFill>
                          <a:effectLst/>
                          <a:latin typeface="+mn-lt"/>
                          <a:ea typeface="宋体" panose="02010600030101010101" pitchFamily="2" charset="-122"/>
                          <a:cs typeface="宋体" panose="02010600030101010101" pitchFamily="2" charset="-122"/>
                        </a:rPr>
                        <a:t>等</a:t>
                      </a:r>
                      <a:r>
                        <a:rPr lang="zh-CN" sz="1400" kern="1200" dirty="0">
                          <a:solidFill>
                            <a:schemeClr val="tx1"/>
                          </a:solidFill>
                          <a:effectLst/>
                          <a:latin typeface="+mn-lt"/>
                          <a:ea typeface="宋体" panose="02010600030101010101" pitchFamily="2" charset="-122"/>
                          <a:cs typeface="宋体" panose="02010600030101010101" pitchFamily="2" charset="-122"/>
                        </a:rPr>
                        <a:t>，但是当执行</a:t>
                      </a:r>
                      <a:r>
                        <a:rPr lang="en-US" sz="1400" kern="1200" dirty="0">
                          <a:solidFill>
                            <a:schemeClr val="tx1"/>
                          </a:solidFill>
                          <a:effectLst/>
                          <a:latin typeface="+mn-lt"/>
                          <a:ea typeface="宋体" panose="02010600030101010101" pitchFamily="2" charset="-122"/>
                          <a:cs typeface="宋体" panose="02010600030101010101" pitchFamily="2" charset="-122"/>
                        </a:rPr>
                        <a:t>SELECT</a:t>
                      </a:r>
                      <a:r>
                        <a:rPr lang="zh-CN" sz="1400" kern="1200" dirty="0">
                          <a:solidFill>
                            <a:schemeClr val="tx1"/>
                          </a:solidFill>
                          <a:effectLst/>
                          <a:latin typeface="+mn-lt"/>
                          <a:ea typeface="宋体" panose="02010600030101010101" pitchFamily="2" charset="-122"/>
                          <a:cs typeface="宋体" panose="02010600030101010101" pitchFamily="2" charset="-122"/>
                        </a:rPr>
                        <a:t>语句时</a:t>
                      </a:r>
                      <a:r>
                        <a:rPr lang="zh-CN" sz="1400" kern="1200" dirty="0" smtClean="0">
                          <a:solidFill>
                            <a:schemeClr val="tx1"/>
                          </a:solidFill>
                          <a:effectLst/>
                          <a:latin typeface="+mn-lt"/>
                          <a:ea typeface="宋体" panose="02010600030101010101" pitchFamily="2" charset="-122"/>
                          <a:cs typeface="宋体" panose="02010600030101010101" pitchFamily="2" charset="-122"/>
                        </a:rPr>
                        <a:t>，</a:t>
                      </a:r>
                      <a:endParaRPr lang="en-US" altLang="zh-CN" sz="1400" kern="1200" dirty="0" smtClean="0">
                        <a:solidFill>
                          <a:schemeClr val="tx1"/>
                        </a:solidFill>
                        <a:effectLst/>
                        <a:latin typeface="+mn-lt"/>
                        <a:ea typeface="宋体" panose="02010600030101010101" pitchFamily="2" charset="-122"/>
                        <a:cs typeface="宋体" panose="02010600030101010101" pitchFamily="2" charset="-122"/>
                      </a:endParaRPr>
                    </a:p>
                    <a:p>
                      <a:pPr marL="0" indent="266700" algn="l" defTabSz="914400" rtl="0" eaLnBrk="1" latinLnBrk="0" hangingPunct="1">
                        <a:spcAft>
                          <a:spcPts val="0"/>
                        </a:spcAft>
                      </a:pPr>
                      <a:r>
                        <a:rPr lang="zh-CN" sz="1400" kern="1200" dirty="0" smtClean="0">
                          <a:solidFill>
                            <a:schemeClr val="tx1"/>
                          </a:solidFill>
                          <a:effectLst/>
                          <a:latin typeface="+mn-lt"/>
                          <a:ea typeface="宋体" panose="02010600030101010101" pitchFamily="2" charset="-122"/>
                          <a:cs typeface="宋体" panose="02010600030101010101" pitchFamily="2" charset="-122"/>
                        </a:rPr>
                        <a:t>它</a:t>
                      </a:r>
                      <a:r>
                        <a:rPr lang="zh-CN" sz="1400" kern="1200" dirty="0">
                          <a:solidFill>
                            <a:schemeClr val="tx1"/>
                          </a:solidFill>
                          <a:effectLst/>
                          <a:latin typeface="+mn-lt"/>
                          <a:ea typeface="宋体" panose="02010600030101010101" pitchFamily="2" charset="-122"/>
                          <a:cs typeface="宋体" panose="02010600030101010101" pitchFamily="2" charset="-122"/>
                        </a:rPr>
                        <a:t>的值有多种，</a:t>
                      </a:r>
                      <a:r>
                        <a:rPr lang="zh-CN" sz="1400" kern="1200" dirty="0" smtClean="0">
                          <a:solidFill>
                            <a:schemeClr val="tx1"/>
                          </a:solidFill>
                          <a:effectLst/>
                          <a:latin typeface="+mn-lt"/>
                          <a:ea typeface="宋体" panose="02010600030101010101" pitchFamily="2" charset="-122"/>
                          <a:cs typeface="宋体" panose="02010600030101010101" pitchFamily="2" charset="-122"/>
                        </a:rPr>
                        <a:t>如</a:t>
                      </a:r>
                      <a:r>
                        <a:rPr lang="en-US" sz="1400" kern="1200" dirty="0" smtClean="0">
                          <a:solidFill>
                            <a:schemeClr val="tx1"/>
                          </a:solidFill>
                          <a:effectLst/>
                          <a:latin typeface="+mn-lt"/>
                          <a:ea typeface="宋体" panose="02010600030101010101" pitchFamily="2" charset="-122"/>
                          <a:cs typeface="宋体" panose="02010600030101010101" pitchFamily="2" charset="-122"/>
                        </a:rPr>
                        <a:t>SIMPLE</a:t>
                      </a:r>
                      <a:r>
                        <a:rPr lang="zh-CN" sz="1400" kern="1200" dirty="0">
                          <a:solidFill>
                            <a:schemeClr val="tx1"/>
                          </a:solidFill>
                          <a:effectLst/>
                          <a:latin typeface="+mn-lt"/>
                          <a:ea typeface="宋体" panose="02010600030101010101" pitchFamily="2" charset="-122"/>
                          <a:cs typeface="宋体" panose="02010600030101010101" pitchFamily="2" charset="-122"/>
                        </a:rPr>
                        <a:t>表示不需联合查询或简单的子查询。</a:t>
                      </a:r>
                      <a:endParaRPr lang="zh-CN" sz="1400" kern="1200" dirty="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r>
              <a:tr h="35999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table</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输出数据的表</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r>
              <a:tr h="35999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partitions</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匹配的分区</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r>
              <a:tr h="539994">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type</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连接的类型，如</a:t>
                      </a:r>
                      <a:r>
                        <a:rPr lang="en-US" sz="1400" kern="1200">
                          <a:solidFill>
                            <a:schemeClr val="tx1"/>
                          </a:solidFill>
                          <a:effectLst/>
                          <a:latin typeface="+mn-lt"/>
                          <a:ea typeface="宋体" panose="02010600030101010101" pitchFamily="2" charset="-122"/>
                          <a:cs typeface="宋体" panose="02010600030101010101" pitchFamily="2" charset="-122"/>
                        </a:rPr>
                        <a:t>const</a:t>
                      </a:r>
                      <a:r>
                        <a:rPr lang="zh-CN" sz="1400" kern="1200">
                          <a:solidFill>
                            <a:schemeClr val="tx1"/>
                          </a:solidFill>
                          <a:effectLst/>
                          <a:latin typeface="+mn-lt"/>
                          <a:ea typeface="宋体" panose="02010600030101010101" pitchFamily="2" charset="-122"/>
                          <a:cs typeface="宋体" panose="02010600030101010101" pitchFamily="2" charset="-122"/>
                        </a:rPr>
                        <a:t>使用了主键索引或唯一性索引，</a:t>
                      </a:r>
                      <a:r>
                        <a:rPr lang="en-US" sz="1400" kern="1200">
                          <a:solidFill>
                            <a:schemeClr val="tx1"/>
                          </a:solidFill>
                          <a:effectLst/>
                          <a:latin typeface="+mn-lt"/>
                          <a:ea typeface="宋体" panose="02010600030101010101" pitchFamily="2" charset="-122"/>
                          <a:cs typeface="宋体" panose="02010600030101010101" pitchFamily="2" charset="-122"/>
                        </a:rPr>
                        <a:t>ref</a:t>
                      </a:r>
                      <a:r>
                        <a:rPr lang="zh-CN" sz="1400" kern="1200">
                          <a:solidFill>
                            <a:schemeClr val="tx1"/>
                          </a:solidFill>
                          <a:effectLst/>
                          <a:latin typeface="+mn-lt"/>
                          <a:ea typeface="宋体" panose="02010600030101010101" pitchFamily="2" charset="-122"/>
                          <a:cs typeface="宋体" panose="02010600030101010101" pitchFamily="2" charset="-122"/>
                        </a:rPr>
                        <a:t>表示使用前缀索引或条</a:t>
                      </a:r>
                      <a:r>
                        <a:rPr lang="zh-CN" sz="1400" kern="1200" smtClean="0">
                          <a:solidFill>
                            <a:schemeClr val="tx1"/>
                          </a:solidFill>
                          <a:effectLst/>
                          <a:latin typeface="+mn-lt"/>
                          <a:ea typeface="宋体" panose="02010600030101010101" pitchFamily="2" charset="-122"/>
                          <a:cs typeface="宋体" panose="02010600030101010101" pitchFamily="2" charset="-122"/>
                        </a:rPr>
                        <a:t>件</a:t>
                      </a:r>
                      <a:endParaRPr lang="en-US" altLang="zh-CN" sz="1400" kern="1200" smtClean="0">
                        <a:solidFill>
                          <a:schemeClr val="tx1"/>
                        </a:solidFill>
                        <a:effectLst/>
                        <a:latin typeface="+mn-lt"/>
                        <a:ea typeface="宋体" panose="02010600030101010101" pitchFamily="2" charset="-122"/>
                        <a:cs typeface="宋体" panose="02010600030101010101" pitchFamily="2" charset="-122"/>
                      </a:endParaRPr>
                    </a:p>
                    <a:p>
                      <a:pPr marL="0" indent="266700" algn="l" defTabSz="914400" rtl="0" eaLnBrk="1" latinLnBrk="0" hangingPunct="1">
                        <a:spcAft>
                          <a:spcPts val="0"/>
                        </a:spcAft>
                      </a:pPr>
                      <a:r>
                        <a:rPr lang="zh-CN" sz="1400" kern="1200" smtClean="0">
                          <a:solidFill>
                            <a:schemeClr val="tx1"/>
                          </a:solidFill>
                          <a:effectLst/>
                          <a:latin typeface="+mn-lt"/>
                          <a:ea typeface="宋体" panose="02010600030101010101" pitchFamily="2" charset="-122"/>
                          <a:cs typeface="宋体" panose="02010600030101010101" pitchFamily="2" charset="-122"/>
                        </a:rPr>
                        <a:t>中</a:t>
                      </a:r>
                      <a:r>
                        <a:rPr lang="zh-CN" sz="1400" kern="1200">
                          <a:solidFill>
                            <a:schemeClr val="tx1"/>
                          </a:solidFill>
                          <a:effectLst/>
                          <a:latin typeface="+mn-lt"/>
                          <a:ea typeface="宋体" panose="02010600030101010101" pitchFamily="2" charset="-122"/>
                          <a:cs typeface="宋体" panose="02010600030101010101" pitchFamily="2" charset="-122"/>
                        </a:rPr>
                        <a:t>含有运算符“</a:t>
                      </a:r>
                      <a:r>
                        <a:rPr lang="en-US" sz="1400" kern="1200">
                          <a:solidFill>
                            <a:schemeClr val="tx1"/>
                          </a:solidFill>
                          <a:effectLst/>
                          <a:latin typeface="+mn-lt"/>
                          <a:ea typeface="宋体" panose="02010600030101010101" pitchFamily="2" charset="-122"/>
                          <a:cs typeface="宋体" panose="02010600030101010101" pitchFamily="2" charset="-122"/>
                        </a:rPr>
                        <a:t>=</a:t>
                      </a:r>
                      <a:r>
                        <a:rPr lang="zh-CN" sz="1400" kern="1200">
                          <a:solidFill>
                            <a:schemeClr val="tx1"/>
                          </a:solidFill>
                          <a:effectLst/>
                          <a:latin typeface="+mn-lt"/>
                          <a:ea typeface="宋体" panose="02010600030101010101" pitchFamily="2" charset="-122"/>
                          <a:cs typeface="宋体" panose="02010600030101010101" pitchFamily="2" charset="-122"/>
                        </a:rPr>
                        <a:t>”或“</a:t>
                      </a:r>
                      <a:r>
                        <a:rPr lang="en-US" sz="1400" kern="1200">
                          <a:solidFill>
                            <a:schemeClr val="tx1"/>
                          </a:solidFill>
                          <a:effectLst/>
                          <a:latin typeface="+mn-lt"/>
                          <a:ea typeface="宋体" panose="02010600030101010101" pitchFamily="2" charset="-122"/>
                          <a:cs typeface="宋体" panose="02010600030101010101" pitchFamily="2" charset="-122"/>
                        </a:rPr>
                        <a:t>&lt;=&gt;</a:t>
                      </a:r>
                      <a:r>
                        <a:rPr lang="zh-CN" sz="1400" kern="1200">
                          <a:solidFill>
                            <a:schemeClr val="tx1"/>
                          </a:solidFill>
                          <a:effectLst/>
                          <a:latin typeface="+mn-lt"/>
                          <a:ea typeface="宋体" panose="02010600030101010101" pitchFamily="2" charset="-122"/>
                          <a:cs typeface="宋体" panose="02010600030101010101" pitchFamily="2" charset="-122"/>
                        </a:rPr>
                        <a:t>”等</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7F1F9"/>
                    </a:solidFill>
                  </a:tcPr>
                </a:tc>
              </a:tr>
              <a:tr h="35999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key_len</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索引字段的长度</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ADDC">
                        <a:tint val="40000"/>
                      </a:srgbClr>
                    </a:solidFill>
                  </a:tcPr>
                </a:tc>
              </a:tr>
              <a:tr h="35999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ref</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表示哪些字段或常量与索引比较了比较，如</a:t>
                      </a:r>
                      <a:r>
                        <a:rPr lang="en-US" sz="1400" kern="1200">
                          <a:solidFill>
                            <a:schemeClr val="tx1"/>
                          </a:solidFill>
                          <a:effectLst/>
                          <a:latin typeface="+mn-lt"/>
                          <a:ea typeface="宋体" panose="02010600030101010101" pitchFamily="2" charset="-122"/>
                          <a:cs typeface="宋体" panose="02010600030101010101" pitchFamily="2" charset="-122"/>
                        </a:rPr>
                        <a:t>const</a:t>
                      </a:r>
                      <a:r>
                        <a:rPr lang="zh-CN" sz="1400" kern="1200">
                          <a:solidFill>
                            <a:schemeClr val="tx1"/>
                          </a:solidFill>
                          <a:effectLst/>
                          <a:latin typeface="+mn-lt"/>
                          <a:ea typeface="宋体" panose="02010600030101010101" pitchFamily="2" charset="-122"/>
                          <a:cs typeface="宋体" panose="02010600030101010101" pitchFamily="2" charset="-122"/>
                        </a:rPr>
                        <a:t>表示常量与索引进行了比较</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r>
              <a:tr h="35999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rows</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BE3F2"/>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预计需要检索的记录数</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BE3F2"/>
                    </a:solidFill>
                  </a:tcPr>
                </a:tc>
              </a:tr>
              <a:tr h="35999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filtered</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按条件过滤的百分比</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7F1F9"/>
                    </a:solidFill>
                  </a:tcPr>
                </a:tc>
              </a:tr>
              <a:tr h="359996">
                <a:tc>
                  <a:txBody>
                    <a:bodyPr/>
                    <a:lstStyle/>
                    <a:p>
                      <a:pPr marL="0" indent="266700" algn="l" defTabSz="914400" rtl="0" eaLnBrk="1" latinLnBrk="0" hangingPunct="1">
                        <a:spcAft>
                          <a:spcPts val="0"/>
                        </a:spcAft>
                      </a:pPr>
                      <a:r>
                        <a:rPr lang="en-US" sz="1400" kern="1200">
                          <a:solidFill>
                            <a:schemeClr val="tx1"/>
                          </a:solidFill>
                          <a:effectLst/>
                          <a:latin typeface="+mn-lt"/>
                          <a:ea typeface="宋体" panose="02010600030101010101" pitchFamily="2" charset="-122"/>
                          <a:cs typeface="宋体" panose="02010600030101010101" pitchFamily="2" charset="-122"/>
                        </a:rPr>
                        <a:t>Extra</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BE3F2"/>
                    </a:solidFill>
                  </a:tcPr>
                </a:tc>
                <a:tc>
                  <a:txBody>
                    <a:bodyPr/>
                    <a:lstStyle/>
                    <a:p>
                      <a:pPr marL="0" indent="266700" algn="l" defTabSz="914400" rtl="0" eaLnBrk="1" latinLnBrk="0" hangingPunct="1">
                        <a:spcAft>
                          <a:spcPts val="0"/>
                        </a:spcAft>
                      </a:pPr>
                      <a:r>
                        <a:rPr lang="zh-CN" sz="1400" kern="1200">
                          <a:solidFill>
                            <a:schemeClr val="tx1"/>
                          </a:solidFill>
                          <a:effectLst/>
                          <a:latin typeface="+mn-lt"/>
                          <a:ea typeface="宋体" panose="02010600030101010101" pitchFamily="2" charset="-122"/>
                          <a:cs typeface="宋体" panose="02010600030101010101" pitchFamily="2" charset="-122"/>
                        </a:rPr>
                        <a:t>附加信息，如</a:t>
                      </a:r>
                      <a:r>
                        <a:rPr lang="en-US" sz="1400" kern="1200">
                          <a:solidFill>
                            <a:schemeClr val="tx1"/>
                          </a:solidFill>
                          <a:effectLst/>
                          <a:latin typeface="+mn-lt"/>
                          <a:ea typeface="宋体" panose="02010600030101010101" pitchFamily="2" charset="-122"/>
                          <a:cs typeface="宋体" panose="02010600030101010101" pitchFamily="2" charset="-122"/>
                        </a:rPr>
                        <a:t>Using index</a:t>
                      </a:r>
                      <a:r>
                        <a:rPr lang="zh-CN" sz="1400" kern="1200">
                          <a:solidFill>
                            <a:schemeClr val="tx1"/>
                          </a:solidFill>
                          <a:effectLst/>
                          <a:latin typeface="+mn-lt"/>
                          <a:ea typeface="宋体" panose="02010600030101010101" pitchFamily="2" charset="-122"/>
                          <a:cs typeface="宋体" panose="02010600030101010101" pitchFamily="2" charset="-122"/>
                        </a:rPr>
                        <a:t>表示使用了索引覆盖</a:t>
                      </a:r>
                      <a:endParaRPr lang="zh-CN" sz="1400" kern="1200">
                        <a:solidFill>
                          <a:schemeClr val="tx1"/>
                        </a:solidFill>
                        <a:effectLst/>
                        <a:latin typeface="+mn-lt"/>
                        <a:ea typeface="宋体" panose="02010600030101010101" pitchFamily="2" charset="-122"/>
                        <a:cs typeface="宋体" panose="02010600030101010101" pitchFamily="2" charset="-122"/>
                      </a:endParaRPr>
                    </a:p>
                  </a:txBody>
                  <a:tcPr marL="68572" marR="68572"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BE3F2"/>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1950085" y="2592705"/>
            <a:ext cx="7903845" cy="2168525"/>
          </a:xfrm>
          <a:prstGeom prst="rect">
            <a:avLst/>
          </a:prstGeom>
        </p:spPr>
        <p:txBody>
          <a:bodyPr wrap="square">
            <a:spAutoFit/>
          </a:bodyPr>
          <a:p>
            <a:pPr marL="0" marR="0" lvl="0" indent="0" algn="l" defTabSz="914400" rtl="0" eaLnBrk="0" fontAlgn="base" latinLnBrk="0" hangingPunct="0">
              <a:lnSpc>
                <a:spcPct val="150000"/>
              </a:lnSpc>
              <a:spcBef>
                <a:spcPct val="0"/>
              </a:spcBef>
              <a:spcAft>
                <a:spcPct val="0"/>
              </a:spcAft>
              <a:buClrTx/>
              <a:buSzTx/>
              <a:buFontTx/>
              <a:buNone/>
              <a:defRPr/>
            </a:pPr>
            <a:r>
              <a:rPr lang="zh-CN" altLang="en-US" sz="1800" noProof="0">
                <a:ln>
                  <a:noFill/>
                </a:ln>
                <a:effectLst/>
                <a:uLnTx/>
                <a:uFillTx/>
                <a:ea typeface="宋体" panose="02010600030101010101" pitchFamily="2" charset="-122"/>
                <a:sym typeface="+mn-ea"/>
              </a:rPr>
              <a:t>所谓索引覆盖指的是查询的字段恰好是索引的一部分或与索引完全一致，那么查询只需要在索引区上进行，不需要到数据区检索数据的情况</a:t>
            </a:r>
            <a:r>
              <a:rPr lang="zh-CN" altLang="en-US" sz="1800" noProof="0" smtClean="0">
                <a:ln>
                  <a:noFill/>
                </a:ln>
                <a:effectLst/>
                <a:uLnTx/>
                <a:uFillTx/>
                <a:ea typeface="宋体" panose="02010600030101010101" pitchFamily="2" charset="-122"/>
                <a:sym typeface="+mn-ea"/>
              </a:rPr>
              <a:t>。</a:t>
            </a:r>
            <a:endParaRPr kumimoji="0" lang="en-US"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endParaRPr>
          </a:p>
          <a:p>
            <a:pPr marL="0" marR="0" lvl="0" indent="0" algn="l" defTabSz="914400" rtl="0" eaLnBrk="0" fontAlgn="base" latinLnBrk="0" hangingPunct="0">
              <a:lnSpc>
                <a:spcPct val="150000"/>
              </a:lnSpc>
              <a:spcBef>
                <a:spcPct val="0"/>
              </a:spcBef>
              <a:spcAft>
                <a:spcPct val="0"/>
              </a:spcAft>
              <a:buClrTx/>
              <a:buSzTx/>
              <a:buFontTx/>
              <a:buNone/>
              <a:defRPr/>
            </a:pPr>
            <a:r>
              <a:rPr lang="zh-CN" altLang="en-US" sz="1800" noProof="0" smtClean="0">
                <a:ln>
                  <a:noFill/>
                </a:ln>
                <a:effectLst/>
                <a:uLnTx/>
                <a:uFillTx/>
                <a:ea typeface="宋体" panose="02010600030101010101" pitchFamily="2" charset="-122"/>
                <a:sym typeface="+mn-ea"/>
              </a:rPr>
              <a:t>这</a:t>
            </a:r>
            <a:r>
              <a:rPr lang="zh-CN" altLang="en-US" sz="1800" noProof="0">
                <a:ln>
                  <a:noFill/>
                </a:ln>
                <a:effectLst/>
                <a:uLnTx/>
                <a:uFillTx/>
                <a:ea typeface="宋体" panose="02010600030101010101" pitchFamily="2" charset="-122"/>
                <a:sym typeface="+mn-ea"/>
              </a:rPr>
              <a:t>种查询的的特点是速度非常快，但同时也会增加索引文件的大小，只有此索引的使用率尽可能高的情况下，索引覆盖才有意义。否则，在使用时应该避免此情况的发生。</a:t>
            </a:r>
            <a:endParaRPr lang="zh-CN" altLang="en-US" sz="1800" noProof="0">
              <a:ln>
                <a:noFill/>
              </a:ln>
              <a:effectLst/>
              <a:uLnTx/>
              <a:uFillTx/>
              <a:latin typeface="宋体" panose="02010600030101010101" pitchFamily="2" charset="-122"/>
              <a:ea typeface="宋体" panose="02010600030101010101" pitchFamily="2" charset="-122"/>
              <a:sym typeface="+mn-ea"/>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1950085" y="2592705"/>
            <a:ext cx="7903845" cy="1198880"/>
          </a:xfrm>
          <a:prstGeom prst="rect">
            <a:avLst/>
          </a:prstGeom>
        </p:spPr>
        <p:txBody>
          <a:bodyPr wrap="square">
            <a:spAutoFit/>
          </a:bodyPr>
          <a:p>
            <a:pPr>
              <a:lnSpc>
                <a:spcPct val="200000"/>
              </a:lnSpc>
            </a:pPr>
            <a:r>
              <a:rPr lang="zh-CN" altLang="en-US" sz="1800" dirty="0">
                <a:latin typeface="Arial" panose="020B0604020202020204" pitchFamily="34" charset="0"/>
                <a:sym typeface="+mn-ea"/>
              </a:rPr>
              <a:t>对于数据表中已经创建但不再使用的索引，应该及时删除，避免占用系统资源，影响数据库的性能。</a:t>
            </a:r>
            <a:endParaRPr lang="zh-CN" altLang="en-US" sz="1800" noProof="0">
              <a:ln>
                <a:noFill/>
              </a:ln>
              <a:effectLst/>
              <a:uLnTx/>
              <a:uFillTx/>
              <a:latin typeface="宋体" panose="02010600030101010101" pitchFamily="2" charset="-122"/>
              <a:ea typeface="宋体" panose="02010600030101010101" pitchFamily="2" charset="-122"/>
              <a:sym typeface="+mn-ea"/>
            </a:endParaRPr>
          </a:p>
        </p:txBody>
      </p:sp>
      <p:sp>
        <p:nvSpPr>
          <p:cNvPr id="8" name="矩形 39"/>
          <p:cNvSpPr>
            <a:spLocks noChangeArrowheads="1"/>
          </p:cNvSpPr>
          <p:nvPr/>
        </p:nvSpPr>
        <p:spPr bwMode="auto">
          <a:xfrm>
            <a:off x="4413885" y="5087620"/>
            <a:ext cx="1800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rPr>
              <a:t>删</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mn-cs"/>
              </a:rPr>
              <a:t>除非主键索引</a:t>
            </a:r>
            <a:endParaRPr kumimoji="0" lang="zh-CN"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endParaRPr>
          </a:p>
        </p:txBody>
      </p:sp>
      <p:sp>
        <p:nvSpPr>
          <p:cNvPr id="6" name="矩形 40"/>
          <p:cNvSpPr>
            <a:spLocks noChangeArrowheads="1"/>
          </p:cNvSpPr>
          <p:nvPr/>
        </p:nvSpPr>
        <p:spPr bwMode="auto">
          <a:xfrm>
            <a:off x="4413885" y="4033520"/>
            <a:ext cx="15700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rPr>
              <a:t>删</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mn-cs"/>
              </a:rPr>
              <a:t>除主键索引</a:t>
            </a:r>
            <a:endParaRPr kumimoji="0" lang="zh-CN" altLang="zh-CN"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mn-cs"/>
            </a:endParaRPr>
          </a:p>
        </p:txBody>
      </p:sp>
      <p:grpSp>
        <p:nvGrpSpPr>
          <p:cNvPr id="7" name="组合 41"/>
          <p:cNvGrpSpPr/>
          <p:nvPr/>
        </p:nvGrpSpPr>
        <p:grpSpPr>
          <a:xfrm>
            <a:off x="3975735" y="4373245"/>
            <a:ext cx="3200400" cy="307975"/>
            <a:chOff x="2909458" y="1448789"/>
            <a:chExt cx="3200414" cy="308760"/>
          </a:xfrm>
        </p:grpSpPr>
        <p:cxnSp>
          <p:nvCxnSpPr>
            <p:cNvPr id="12" name="直接连接符 11"/>
            <p:cNvCxnSpPr/>
            <p:nvPr/>
          </p:nvCxnSpPr>
          <p:spPr bwMode="auto">
            <a:xfrm>
              <a:off x="3230134" y="1603170"/>
              <a:ext cx="2879738" cy="0"/>
            </a:xfrm>
            <a:prstGeom prst="line">
              <a:avLst/>
            </a:prstGeom>
            <a:noFill/>
            <a:ln w="12700" cap="flat" cmpd="sng" algn="ctr">
              <a:solidFill>
                <a:schemeClr val="accent1">
                  <a:lumMod val="75000"/>
                </a:schemeClr>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十字箭头标注 12"/>
            <p:cNvSpPr/>
            <p:nvPr/>
          </p:nvSpPr>
          <p:spPr bwMode="auto">
            <a:xfrm>
              <a:off x="2909458" y="1448789"/>
              <a:ext cx="307976" cy="308760"/>
            </a:xfrm>
            <a:prstGeom prst="quadArrowCallout">
              <a:avLst/>
            </a:prstGeom>
            <a:noFill/>
            <a:ln w="28575" cap="flat" cmpd="sng" algn="ctr">
              <a:solidFill>
                <a:schemeClr val="accent1">
                  <a:lumMod val="75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mn-cs"/>
              </a:endParaRPr>
            </a:p>
          </p:txBody>
        </p:sp>
      </p:grpSp>
      <p:grpSp>
        <p:nvGrpSpPr>
          <p:cNvPr id="14" name="组合 45"/>
          <p:cNvGrpSpPr/>
          <p:nvPr/>
        </p:nvGrpSpPr>
        <p:grpSpPr>
          <a:xfrm>
            <a:off x="3974148" y="5457508"/>
            <a:ext cx="3200400" cy="307975"/>
            <a:chOff x="2909458" y="1448789"/>
            <a:chExt cx="3200814" cy="308760"/>
          </a:xfrm>
        </p:grpSpPr>
        <p:cxnSp>
          <p:nvCxnSpPr>
            <p:cNvPr id="15" name="直接连接符 14"/>
            <p:cNvCxnSpPr/>
            <p:nvPr/>
          </p:nvCxnSpPr>
          <p:spPr bwMode="auto">
            <a:xfrm flipH="1">
              <a:off x="3230174" y="1603168"/>
              <a:ext cx="2880098" cy="0"/>
            </a:xfrm>
            <a:prstGeom prst="line">
              <a:avLst/>
            </a:prstGeom>
            <a:noFill/>
            <a:ln w="12700" cap="flat" cmpd="sng" algn="ctr">
              <a:solidFill>
                <a:schemeClr val="accent1">
                  <a:lumMod val="75000"/>
                </a:schemeClr>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 name="十字箭头标注 15"/>
            <p:cNvSpPr/>
            <p:nvPr/>
          </p:nvSpPr>
          <p:spPr bwMode="auto">
            <a:xfrm>
              <a:off x="2909458" y="1448789"/>
              <a:ext cx="308015" cy="308760"/>
            </a:xfrm>
            <a:prstGeom prst="quadArrowCallout">
              <a:avLst/>
            </a:prstGeom>
            <a:noFill/>
            <a:ln w="28575" cap="flat" cmpd="sng" algn="ctr">
              <a:solidFill>
                <a:schemeClr val="accent1">
                  <a:lumMod val="75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mn-cs"/>
              </a:endParaRPr>
            </a:p>
          </p:txBody>
        </p:sp>
      </p:gr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500"/>
                                        <p:tgtEl>
                                          <p:spTgt spid="1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1950085" y="2592705"/>
            <a:ext cx="7903845" cy="1198880"/>
          </a:xfrm>
          <a:prstGeom prst="rect">
            <a:avLst/>
          </a:prstGeom>
        </p:spPr>
        <p:txBody>
          <a:bodyPr wrap="square">
            <a:spAutoFit/>
          </a:bodyPr>
          <a:p>
            <a:pPr>
              <a:lnSpc>
                <a:spcPct val="200000"/>
              </a:lnSpc>
            </a:pPr>
            <a:r>
              <a:rPr lang="zh-CN" altLang="en-US" sz="1800" b="1" u="sng" dirty="0">
                <a:solidFill>
                  <a:srgbClr val="0070C0"/>
                </a:solidFill>
                <a:latin typeface="Arial" panose="020B0604020202020204" pitchFamily="34" charset="0"/>
                <a:sym typeface="+mn-ea"/>
              </a:rPr>
              <a:t>主键索引在删除</a:t>
            </a:r>
            <a:r>
              <a:rPr lang="zh-CN" altLang="en-US" sz="1800" dirty="0">
                <a:latin typeface="Arial" panose="020B0604020202020204" pitchFamily="34" charset="0"/>
                <a:sym typeface="+mn-ea"/>
              </a:rPr>
              <a:t>时，需要考虑该主键字段是否含有</a:t>
            </a:r>
            <a:r>
              <a:rPr lang="en-US" altLang="zh-CN" sz="1800" dirty="0">
                <a:latin typeface="Arial" panose="020B0604020202020204" pitchFamily="34" charset="0"/>
                <a:sym typeface="+mn-ea"/>
              </a:rPr>
              <a:t>AUTO_INCREMENT</a:t>
            </a:r>
            <a:r>
              <a:rPr lang="zh-CN" altLang="en-US" sz="1800" dirty="0">
                <a:latin typeface="Arial" panose="020B0604020202020204" pitchFamily="34" charset="0"/>
                <a:sym typeface="+mn-ea"/>
              </a:rPr>
              <a:t>属性，若有则需在删除主键索引前删除该属性，否则程序会报以下的错误提示信息。</a:t>
            </a:r>
            <a:endParaRPr lang="zh-CN" altLang="en-US" sz="1800" noProof="0">
              <a:ln>
                <a:noFill/>
              </a:ln>
              <a:effectLst/>
              <a:uLnTx/>
              <a:uFillTx/>
              <a:latin typeface="宋体" panose="02010600030101010101" pitchFamily="2" charset="-122"/>
              <a:ea typeface="宋体" panose="02010600030101010101" pitchFamily="2" charset="-122"/>
              <a:sym typeface="+mn-ea"/>
            </a:endParaRPr>
          </a:p>
        </p:txBody>
      </p:sp>
      <p:sp>
        <p:nvSpPr>
          <p:cNvPr id="17" name="文本框 16"/>
          <p:cNvSpPr txBox="1"/>
          <p:nvPr/>
        </p:nvSpPr>
        <p:spPr>
          <a:xfrm>
            <a:off x="1875155" y="4365625"/>
            <a:ext cx="8463280" cy="1198880"/>
          </a:xfrm>
          <a:prstGeom prst="rect">
            <a:avLst/>
          </a:prstGeom>
          <a:noFill/>
        </p:spPr>
        <p:txBody>
          <a:bodyPr wrap="square" rtlCol="0" anchor="t">
            <a:spAutoFit/>
          </a:bodyPr>
          <a:p>
            <a:pPr>
              <a:lnSpc>
                <a:spcPct val="150000"/>
              </a:lnSpc>
            </a:pPr>
            <a:r>
              <a:rPr lang="en-US" altLang="zh-CN" dirty="0">
                <a:latin typeface="Arial" panose="020B0604020202020204" pitchFamily="34" charset="0"/>
                <a:sym typeface="+mn-ea"/>
              </a:rPr>
              <a:t>ERROR 1075 (42000): Incorrect table definition; there can be only one auto column and it must be defined as a key</a:t>
            </a:r>
            <a:endParaRPr lang="en-US" altLang="zh-CN" sz="1200" dirty="0" smtClean="0">
              <a:solidFill>
                <a:schemeClr val="tx1">
                  <a:lumMod val="75000"/>
                  <a:lumOff val="25000"/>
                </a:schemeClr>
              </a:solidFill>
              <a:latin typeface="Arial" panose="020B0604020202020204" pitchFamily="34" charset="0"/>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n"/>
            </a:pPr>
            <a:r>
              <a:rPr lang="zh-CN" altLang="zh-CN" b="1" u="sng" dirty="0">
                <a:solidFill>
                  <a:srgbClr val="0070C0"/>
                </a:solidFill>
                <a:sym typeface="+mn-ea"/>
              </a:rPr>
              <a:t>删除含有</a:t>
            </a:r>
            <a:r>
              <a:rPr lang="en-US" altLang="zh-CN" b="1" u="sng" dirty="0">
                <a:solidFill>
                  <a:srgbClr val="0070C0"/>
                </a:solidFill>
                <a:sym typeface="+mn-ea"/>
              </a:rPr>
              <a:t>AUTO_INCREMENT</a:t>
            </a:r>
            <a:r>
              <a:rPr lang="zh-CN" altLang="zh-CN" b="1" u="sng" dirty="0">
                <a:solidFill>
                  <a:srgbClr val="0070C0"/>
                </a:solidFill>
                <a:sym typeface="+mn-ea"/>
              </a:rPr>
              <a:t>属性的主键索引</a:t>
            </a:r>
            <a:endParaRPr lang="zh-CN" altLang="en-US" b="1" u="sng" dirty="0">
              <a:solidFill>
                <a:srgbClr val="0070C0"/>
              </a:solidFill>
              <a:latin typeface="Arial" panose="020B0604020202020204" pitchFamily="34" charset="0"/>
            </a:endParaRPr>
          </a:p>
          <a:p>
            <a:pPr marL="285750" indent="-285750">
              <a:lnSpc>
                <a:spcPct val="200000"/>
              </a:lnSpc>
              <a:buFont typeface="Wingdings" panose="05000000000000000000" pitchFamily="2" charset="2"/>
              <a:buChar char="n"/>
            </a:pPr>
            <a:endParaRPr lang="zh-CN" altLang="en-US" b="1" u="sng" noProof="0" dirty="0" smtClean="0">
              <a:ln>
                <a:noFill/>
              </a:ln>
              <a:solidFill>
                <a:srgbClr val="0070C0"/>
              </a:solidFill>
              <a:effectLst/>
              <a:uLnTx/>
              <a:uFillTx/>
              <a:latin typeface="+mn-lt"/>
              <a:ea typeface="宋体" panose="02010600030101010101" pitchFamily="2" charset="-122"/>
              <a:cs typeface="Times New Roman" panose="02020603050405020304" charset="0"/>
              <a:sym typeface="+mn-ea"/>
            </a:endParaRPr>
          </a:p>
          <a:p>
            <a:pPr marL="285750" indent="-285750">
              <a:lnSpc>
                <a:spcPct val="200000"/>
              </a:lnSpc>
              <a:buFont typeface="Wingdings" panose="05000000000000000000" pitchFamily="2" charset="2"/>
              <a:buChar char="n"/>
            </a:pPr>
            <a:endParaRPr lang="zh-CN" altLang="en-US" b="1" u="sng" noProof="0" dirty="0" smtClean="0">
              <a:ln>
                <a:noFill/>
              </a:ln>
              <a:solidFill>
                <a:srgbClr val="0070C0"/>
              </a:solidFill>
              <a:effectLst/>
              <a:uLnTx/>
              <a:uFillTx/>
              <a:latin typeface="+mn-lt"/>
              <a:ea typeface="宋体" panose="02010600030101010101" pitchFamily="2" charset="-122"/>
              <a:cs typeface="Times New Roman" panose="02020603050405020304" charset="0"/>
              <a:sym typeface="+mn-ea"/>
            </a:endParaRPr>
          </a:p>
          <a:p>
            <a:pPr marL="285750" indent="-285750">
              <a:lnSpc>
                <a:spcPct val="200000"/>
              </a:lnSpc>
              <a:buFont typeface="Wingdings" panose="05000000000000000000" pitchFamily="2" charset="2"/>
              <a:buChar char="n"/>
            </a:pPr>
            <a:endParaRPr lang="zh-CN" altLang="en-US" b="1" u="sng" noProof="0" dirty="0" smtClean="0">
              <a:ln>
                <a:noFill/>
              </a:ln>
              <a:solidFill>
                <a:srgbClr val="0070C0"/>
              </a:solidFill>
              <a:effectLst/>
              <a:uLnTx/>
              <a:uFillTx/>
              <a:latin typeface="+mn-lt"/>
              <a:ea typeface="宋体" panose="02010600030101010101" pitchFamily="2" charset="-122"/>
              <a:cs typeface="Times New Roman" panose="02020603050405020304" charset="0"/>
              <a:sym typeface="+mn-ea"/>
            </a:endParaRPr>
          </a:p>
          <a:p>
            <a:pPr marL="285750" indent="-285750">
              <a:lnSpc>
                <a:spcPct val="200000"/>
              </a:lnSpc>
              <a:buFont typeface="Wingdings" panose="05000000000000000000" pitchFamily="2" charset="2"/>
              <a:buChar char="n"/>
            </a:pPr>
            <a:r>
              <a:rPr lang="zh-CN" altLang="en-US" dirty="0">
                <a:sym typeface="+mn-ea"/>
              </a:rPr>
              <a:t>当使用</a:t>
            </a:r>
            <a:r>
              <a:rPr lang="en-US" altLang="zh-CN" dirty="0">
                <a:sym typeface="+mn-ea"/>
              </a:rPr>
              <a:t>DROP INDEX</a:t>
            </a:r>
            <a:r>
              <a:rPr lang="zh-CN" altLang="en-US" dirty="0">
                <a:sym typeface="+mn-ea"/>
              </a:rPr>
              <a:t>删除主键索引时，其后的</a:t>
            </a:r>
            <a:r>
              <a:rPr lang="en-US" altLang="zh-CN" dirty="0">
                <a:sym typeface="+mn-ea"/>
              </a:rPr>
              <a:t>PRIMARY</a:t>
            </a:r>
            <a:r>
              <a:rPr lang="zh-CN" altLang="en-US" dirty="0">
                <a:sym typeface="+mn-ea"/>
              </a:rPr>
              <a:t>由于是</a:t>
            </a:r>
            <a:r>
              <a:rPr lang="en-US" altLang="zh-CN" dirty="0">
                <a:sym typeface="+mn-ea"/>
              </a:rPr>
              <a:t>MySQL</a:t>
            </a:r>
            <a:r>
              <a:rPr lang="zh-CN" altLang="en-US" dirty="0">
                <a:sym typeface="+mn-ea"/>
              </a:rPr>
              <a:t>中的保留字，因此必须使用反引号（</a:t>
            </a:r>
            <a:r>
              <a:rPr lang="en-US" altLang="zh-CN" dirty="0">
                <a:sym typeface="+mn-ea"/>
              </a:rPr>
              <a:t>`</a:t>
            </a:r>
            <a:r>
              <a:rPr lang="zh-CN" altLang="en-US" dirty="0">
                <a:sym typeface="+mn-ea"/>
              </a:rPr>
              <a:t>）包裹。</a:t>
            </a:r>
            <a:endParaRPr lang="zh-CN" altLang="en-US" dirty="0">
              <a:latin typeface="Arial" panose="020B0604020202020204" pitchFamily="34" charset="0"/>
            </a:endParaRPr>
          </a:p>
          <a:p>
            <a:pPr marL="285750" indent="-285750">
              <a:lnSpc>
                <a:spcPct val="200000"/>
              </a:lnSpc>
              <a:buFont typeface="Wingdings" panose="05000000000000000000" pitchFamily="2" charset="2"/>
              <a:buChar char="n"/>
            </a:pPr>
            <a:endParaRPr lang="zh-CN" altLang="en-US" b="1" u="sng" noProof="0" dirty="0" smtClean="0">
              <a:ln>
                <a:noFill/>
              </a:ln>
              <a:solidFill>
                <a:srgbClr val="0070C0"/>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1847215" y="3364230"/>
            <a:ext cx="7658100" cy="1076325"/>
          </a:xfrm>
          <a:prstGeom prst="rect">
            <a:avLst/>
          </a:prstGeom>
        </p:spPr>
        <p:txBody>
          <a:bodyPr wrap="square">
            <a:spAutoFit/>
          </a:bodyPr>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#① </a:t>
            </a:r>
            <a:r>
              <a:rPr lang="zh-CN" altLang="en-US" sz="1600">
                <a:latin typeface="宋体" panose="02010600030101010101" pitchFamily="2" charset="-122"/>
                <a:ea typeface="宋体" panose="02010600030101010101" pitchFamily="2" charset="-122"/>
              </a:rPr>
              <a:t>删除主键字段的</a:t>
            </a:r>
            <a:r>
              <a:rPr lang="en-US" altLang="zh-CN" sz="1600">
                <a:latin typeface="宋体" panose="02010600030101010101" pitchFamily="2" charset="-122"/>
                <a:ea typeface="宋体" panose="02010600030101010101" pitchFamily="2" charset="-122"/>
              </a:rPr>
              <a:t>AUTO_INCREMENT</a:t>
            </a:r>
            <a:r>
              <a:rPr lang="zh-CN" altLang="en-US" sz="1600">
                <a:latin typeface="宋体" panose="02010600030101010101" pitchFamily="2" charset="-122"/>
                <a:ea typeface="宋体" panose="02010600030101010101" pitchFamily="2" charset="-122"/>
              </a:rPr>
              <a:t>属性</a:t>
            </a:r>
            <a:endParaRPr lang="zh-CN" altLang="en-US"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ALTER TABLE</a:t>
            </a:r>
            <a:r>
              <a:rPr lang="zh-CN" altLang="en-US" sz="1600">
                <a:latin typeface="宋体" panose="02010600030101010101" pitchFamily="2" charset="-122"/>
                <a:ea typeface="宋体" panose="02010600030101010101" pitchFamily="2" charset="-122"/>
              </a:rPr>
              <a:t>数据表</a:t>
            </a:r>
            <a:r>
              <a:rPr lang="en-US" altLang="zh-CN" sz="1600">
                <a:latin typeface="宋体" panose="02010600030101010101" pitchFamily="2" charset="-122"/>
                <a:ea typeface="宋体" panose="02010600030101010101" pitchFamily="2" charset="-122"/>
              </a:rPr>
              <a:t>MODIFY</a:t>
            </a:r>
            <a:r>
              <a:rPr lang="zh-CN" altLang="en-US" sz="1600">
                <a:latin typeface="宋体" panose="02010600030101010101" pitchFamily="2" charset="-122"/>
                <a:ea typeface="宋体" panose="02010600030101010101" pitchFamily="2" charset="-122"/>
              </a:rPr>
              <a:t>字段名字段类型</a:t>
            </a:r>
            <a:endParaRPr lang="zh-CN" altLang="en-US"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#②</a:t>
            </a:r>
            <a:r>
              <a:rPr lang="zh-CN" altLang="en-US" sz="1600">
                <a:latin typeface="宋体" panose="02010600030101010101" pitchFamily="2" charset="-122"/>
                <a:ea typeface="宋体" panose="02010600030101010101" pitchFamily="2" charset="-122"/>
              </a:rPr>
              <a:t>删除主键索引</a:t>
            </a:r>
            <a:endParaRPr lang="zh-CN" altLang="en-US"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ALTER TABLE </a:t>
            </a:r>
            <a:r>
              <a:rPr lang="zh-CN" altLang="en-US" sz="1600">
                <a:latin typeface="宋体" panose="02010600030101010101" pitchFamily="2" charset="-122"/>
                <a:ea typeface="宋体" panose="02010600030101010101" pitchFamily="2" charset="-122"/>
              </a:rPr>
              <a:t>数据表 </a:t>
            </a:r>
            <a:r>
              <a:rPr lang="en-US" altLang="zh-CN" sz="1600">
                <a:latin typeface="宋体" panose="02010600030101010101" pitchFamily="2" charset="-122"/>
                <a:ea typeface="宋体" panose="02010600030101010101" pitchFamily="2" charset="-122"/>
              </a:rPr>
              <a:t>DROP PRIMARY KEY </a:t>
            </a:r>
            <a:r>
              <a:rPr lang="zh-CN" altLang="en-US" sz="1600">
                <a:latin typeface="宋体" panose="02010600030101010101" pitchFamily="2" charset="-122"/>
                <a:ea typeface="宋体" panose="02010600030101010101" pitchFamily="2" charset="-122"/>
              </a:rPr>
              <a:t>或 </a:t>
            </a:r>
            <a:r>
              <a:rPr lang="en-US" altLang="zh-CN" sz="1600">
                <a:latin typeface="宋体" panose="02010600030101010101" pitchFamily="2" charset="-122"/>
                <a:ea typeface="宋体" panose="02010600030101010101" pitchFamily="2" charset="-122"/>
              </a:rPr>
              <a:t>DROP INDEX `PRIMARY` ON </a:t>
            </a:r>
            <a:r>
              <a:rPr lang="zh-CN" altLang="en-US" sz="1600">
                <a:latin typeface="宋体" panose="02010600030101010101" pitchFamily="2" charset="-122"/>
                <a:ea typeface="宋体" panose="02010600030101010101" pitchFamily="2" charset="-122"/>
              </a:rPr>
              <a:t>数据表</a:t>
            </a:r>
            <a:endParaRPr lang="zh-CN" altLang="en-US" sz="1600">
              <a:latin typeface="宋体" panose="02010600030101010101" pitchFamily="2" charset="-122"/>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n"/>
            </a:pPr>
            <a:r>
              <a:rPr lang="zh-CN" altLang="en-US" dirty="0">
                <a:sym typeface="+mn-ea"/>
              </a:rPr>
              <a:t>在</a:t>
            </a:r>
            <a:r>
              <a:rPr lang="en-US" altLang="zh-CN" dirty="0">
                <a:sym typeface="+mn-ea"/>
              </a:rPr>
              <a:t>MySQL</a:t>
            </a:r>
            <a:r>
              <a:rPr lang="zh-CN" altLang="en-US" dirty="0">
                <a:sym typeface="+mn-ea"/>
              </a:rPr>
              <a:t>中</a:t>
            </a:r>
            <a:r>
              <a:rPr lang="zh-CN" altLang="en-US" b="1" u="sng" dirty="0">
                <a:solidFill>
                  <a:srgbClr val="0070C0"/>
                </a:solidFill>
                <a:sym typeface="+mn-ea"/>
              </a:rPr>
              <a:t>删除主键索引以外的其他索引</a:t>
            </a:r>
            <a:r>
              <a:rPr lang="zh-CN" altLang="en-US" dirty="0">
                <a:sym typeface="+mn-ea"/>
              </a:rPr>
              <a:t>时，根据索引名称采用以下语法中的任意一种都可以完成删除操作。</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n"/>
            </a:pPr>
            <a:endParaRPr lang="zh-CN" altLang="en-US" b="1" u="sng" noProof="0" dirty="0" smtClean="0">
              <a:ln>
                <a:noFill/>
              </a:ln>
              <a:solidFill>
                <a:srgbClr val="0070C0"/>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16" name="圆角矩形 2"/>
          <p:cNvSpPr>
            <a:spLocks noChangeArrowheads="1"/>
          </p:cNvSpPr>
          <p:nvPr/>
        </p:nvSpPr>
        <p:spPr bwMode="auto">
          <a:xfrm>
            <a:off x="2881313" y="4050983"/>
            <a:ext cx="6450013" cy="1674813"/>
          </a:xfrm>
          <a:prstGeom prst="roundRect">
            <a:avLst>
              <a:gd name="adj" fmla="val 16667"/>
            </a:avLst>
          </a:prstGeom>
          <a:solidFill>
            <a:schemeClr val="bg1"/>
          </a:solidFill>
          <a:ln w="12700" algn="ctr">
            <a:solidFill>
              <a:srgbClr val="00ACE6"/>
            </a:solidFill>
            <a:prstDash val="sysDot"/>
            <a:round/>
          </a:ln>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smtClean="0">
              <a:ln>
                <a:noFill/>
              </a:ln>
              <a:solidFill>
                <a:schemeClr val="tx1"/>
              </a:solidFill>
              <a:effectLst/>
              <a:uLnTx/>
              <a:uFillTx/>
              <a:latin typeface="+mn-lt"/>
              <a:ea typeface="宋体" panose="02010600030101010101" pitchFamily="2" charset="-122"/>
              <a:cs typeface="Times New Roman" panose="02020603050405020304" charset="0"/>
            </a:endParaRPr>
          </a:p>
        </p:txBody>
      </p:sp>
      <p:sp>
        <p:nvSpPr>
          <p:cNvPr id="17" name="矩形 3"/>
          <p:cNvSpPr>
            <a:spLocks noChangeArrowheads="1"/>
          </p:cNvSpPr>
          <p:nvPr/>
        </p:nvSpPr>
        <p:spPr bwMode="auto">
          <a:xfrm>
            <a:off x="2881313" y="4149408"/>
            <a:ext cx="645001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742950" marR="0" lvl="1" indent="-285750" algn="l" defTabSz="914400" rtl="0" eaLnBrk="0" fontAlgn="base" latinLnBrk="0" hangingPunct="0">
              <a:lnSpc>
                <a:spcPct val="125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 </a:t>
            </a:r>
            <a:r>
              <a:rPr kumimoji="0" lang="zh-CN" altLang="en-US"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语法</a:t>
            </a:r>
            <a:r>
              <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1</a:t>
            </a:r>
            <a:endPar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25000"/>
              </a:lnSpc>
              <a:spcBef>
                <a:spcPct val="0"/>
              </a:spcBef>
              <a:spcAft>
                <a:spcPct val="0"/>
              </a:spcAft>
              <a:buClrTx/>
              <a:buSzTx/>
              <a:buFontTx/>
              <a:buNone/>
              <a:defRPr/>
            </a:pP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ALTER TABLE </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数据表 </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DROP INDEX </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索引名</a:t>
            </a:r>
            <a:endPar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25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 </a:t>
            </a:r>
            <a:r>
              <a:rPr kumimoji="0" lang="zh-CN" altLang="en-US"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语法</a:t>
            </a:r>
            <a:r>
              <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rPr>
              <a:t>2</a:t>
            </a:r>
            <a:endParaRPr kumimoji="0" lang="en-US" altLang="zh-CN" sz="1800" b="0" i="0" u="none" strike="noStrike" kern="1200" cap="none" spc="0" normalizeH="0" baseline="0" noProof="0">
              <a:ln>
                <a:noFill/>
              </a:ln>
              <a:solidFill>
                <a:srgbClr val="FF0000"/>
              </a:solidFill>
              <a:effectLst/>
              <a:uLnTx/>
              <a:uFillTx/>
              <a:latin typeface="+mn-lt"/>
              <a:ea typeface="宋体" panose="02010600030101010101" pitchFamily="2" charset="-122"/>
              <a:cs typeface="Times New Roman" panose="02020603050405020304" charset="0"/>
            </a:endParaRPr>
          </a:p>
          <a:p>
            <a:pPr marL="742950" marR="0" lvl="1" indent="-285750" algn="l" defTabSz="914400" rtl="0" eaLnBrk="0" fontAlgn="base" latinLnBrk="0" hangingPunct="0">
              <a:lnSpc>
                <a:spcPct val="125000"/>
              </a:lnSpc>
              <a:spcBef>
                <a:spcPct val="0"/>
              </a:spcBef>
              <a:spcAft>
                <a:spcPct val="0"/>
              </a:spcAft>
              <a:buClrTx/>
              <a:buSzTx/>
              <a:buFontTx/>
              <a:buNone/>
              <a:defRPr/>
            </a:pP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DROP INDEX </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索引名 </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ON </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数据表 </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算法选项</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a:t>
            </a:r>
            <a:r>
              <a:rPr kumimoji="0" lang="zh-CN" altLang="en-US"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锁选项</a:t>
            </a:r>
            <a:r>
              <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rPr>
              <a:t>]</a:t>
            </a:r>
            <a:endParaRPr kumimoji="0" lang="en-US" altLang="zh-CN" sz="1800" b="0" i="0" u="none" strike="noStrike" kern="1200" cap="none" spc="0" normalizeH="0" baseline="0" noProof="0">
              <a:ln>
                <a:noFill/>
              </a:ln>
              <a:solidFill>
                <a:schemeClr val="tx1"/>
              </a:solidFill>
              <a:effectLst/>
              <a:uLnTx/>
              <a:uFillTx/>
              <a:latin typeface="+mn-lt"/>
              <a:ea typeface="宋体" panose="02010600030101010101" pitchFamily="2" charset="-122"/>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anim calcmode="lin" valueType="num">
                                      <p:cBhvr>
                                        <p:cTn id="13" dur="500" fill="hold"/>
                                        <p:tgtEl>
                                          <p:spTgt spid="16"/>
                                        </p:tgtEl>
                                        <p:attrNameLst>
                                          <p:attrName>ppt_x</p:attrName>
                                        </p:attrNameLst>
                                      </p:cBhvr>
                                      <p:tavLst>
                                        <p:tav tm="0">
                                          <p:val>
                                            <p:strVal val="#ppt_x"/>
                                          </p:val>
                                        </p:tav>
                                        <p:tav tm="100000">
                                          <p:val>
                                            <p:strVal val="#ppt_x"/>
                                          </p:val>
                                        </p:tav>
                                      </p:tavLst>
                                    </p:anim>
                                    <p:anim calcmode="lin" valueType="num">
                                      <p:cBhvr>
                                        <p:cTn id="14"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7"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6" name="文本框 5"/>
          <p:cNvSpPr txBox="1"/>
          <p:nvPr/>
        </p:nvSpPr>
        <p:spPr>
          <a:xfrm>
            <a:off x="3143567" y="3717607"/>
            <a:ext cx="5080000" cy="829945"/>
          </a:xfrm>
          <a:prstGeom prst="rect">
            <a:avLst/>
          </a:prstGeom>
        </p:spPr>
        <p:txBody>
          <a:bodyPr>
            <a:spAutoFit/>
          </a:bodyPr>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mysql&gt; DROP INDEX name_index ON xs;</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Query OK, 22 rows affected (0.01 sec)</a:t>
            </a:r>
            <a:endParaRPr lang="en-US" altLang="zh-CN" sz="1600">
              <a:latin typeface="宋体" panose="02010600030101010101" pitchFamily="2" charset="-122"/>
              <a:ea typeface="宋体" panose="02010600030101010101" pitchFamily="2" charset="-122"/>
            </a:endParaRPr>
          </a:p>
          <a:p>
            <a:pPr marL="0" indent="266700" algn="just" defTabSz="266700">
              <a:spcBef>
                <a:spcPct val="0"/>
              </a:spcBef>
              <a:spcAft>
                <a:spcPct val="0"/>
              </a:spcAft>
            </a:pPr>
            <a:r>
              <a:rPr lang="en-US" altLang="zh-CN" sz="1600">
                <a:latin typeface="宋体" panose="02010600030101010101" pitchFamily="2" charset="-122"/>
                <a:ea typeface="宋体" panose="02010600030101010101" pitchFamily="2" charset="-122"/>
              </a:rPr>
              <a:t>Records: 22  Duplicates: 0  Warnings: 0</a:t>
            </a:r>
            <a:endParaRPr lang="en-US" altLang="zh-CN" sz="1600">
              <a:latin typeface="宋体" panose="02010600030101010101" pitchFamily="2" charset="-122"/>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dirty="0">
                <a:sym typeface="+mn-ea"/>
              </a:rPr>
              <a:t>索引在使用时虽然可以提高查询速度，降低服务器的负载，但是相应的，索引的使用也会占用物理空间，给数据的维护造成很多麻烦，并且在创建和维护索引时，其消耗的时间会随着数据量的增加而增长。</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sym typeface="+mn-ea"/>
              </a:rPr>
              <a:t>索引的基本操作</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6.2.2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索引的基本</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操作</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3970020" y="3014345"/>
            <a:ext cx="5852795" cy="829945"/>
          </a:xfrm>
          <a:prstGeom prst="rect">
            <a:avLst/>
          </a:prstGeom>
          <a:noFill/>
        </p:spPr>
        <p:txBody>
          <a:bodyPr wrap="square" lIns="91443" tIns="45720" rIns="91443" bIns="45720" rtlCol="0">
            <a:spAutoFit/>
          </a:bodyPr>
          <a:lstStyle/>
          <a:p>
            <a:r>
              <a:rPr lang="zh-CN" altLang="en-US" sz="4800" dirty="0">
                <a:solidFill>
                  <a:srgbClr val="595959"/>
                </a:solidFill>
                <a:latin typeface="微软雅黑" panose="020B0503020204020204" pitchFamily="34" charset="-122"/>
                <a:ea typeface="微软雅黑" panose="020B0503020204020204" pitchFamily="34" charset="-122"/>
                <a:cs typeface="+mn-ea"/>
                <a:sym typeface="+mn-lt"/>
              </a:rPr>
              <a:t>索引的使用原则</a:t>
            </a:r>
            <a:endParaRPr lang="zh-CN" altLang="en-US" sz="4800"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2" name="TextBox 48"/>
          <p:cNvSpPr txBox="1"/>
          <p:nvPr/>
        </p:nvSpPr>
        <p:spPr>
          <a:xfrm>
            <a:off x="1415415" y="3014345"/>
            <a:ext cx="1734820" cy="829945"/>
          </a:xfrm>
          <a:prstGeom prst="rect">
            <a:avLst/>
          </a:prstGeom>
          <a:noFill/>
        </p:spPr>
        <p:txBody>
          <a:bodyPr wrap="square" lIns="91443" tIns="45720" rIns="91443" bIns="45720" rtlCol="0">
            <a:spAutoFit/>
          </a:bodyPr>
          <a:lstStyle/>
          <a:p>
            <a:r>
              <a:rPr lang="en-US" altLang="en-GB" sz="4800" b="1" dirty="0">
                <a:solidFill>
                  <a:srgbClr val="FAFAFA"/>
                </a:solidFill>
                <a:latin typeface="微软雅黑" panose="020B0503020204020204" pitchFamily="34" charset="-122"/>
                <a:ea typeface="微软雅黑" panose="020B0503020204020204" pitchFamily="34" charset="-122"/>
                <a:cs typeface="+mn-ea"/>
                <a:sym typeface="+mn-lt"/>
              </a:rPr>
              <a:t>6.2.3</a:t>
            </a:r>
            <a:endParaRPr lang="en-US" altLang="en-GB" sz="4800" b="1" dirty="0">
              <a:solidFill>
                <a:srgbClr val="FAFAFA"/>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dirty="0">
                <a:sym typeface="+mn-ea"/>
              </a:rPr>
              <a:t>索引在使用时虽然可以提高查询速度，降低服务器的负载，但是相应的，索引的使用也会占用物理空间，给数据的维护造成很多麻烦，并且在创建和维护索引时，其消耗的时间会随着数据量的增加而增长。</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indent="539750" algn="l">
              <a:lnSpc>
                <a:spcPct val="150000"/>
              </a:lnSpc>
            </a:pPr>
            <a:r>
              <a:rPr lang="zh-CN" altLang="zh-CN" sz="1600" dirty="0">
                <a:solidFill>
                  <a:srgbClr val="595959"/>
                </a:solidFill>
                <a:latin typeface="微软雅黑" panose="020B0503020204020204" pitchFamily="34" charset="-122"/>
                <a:sym typeface="+mn-ea"/>
              </a:rPr>
              <a:t>- </a:t>
            </a:r>
            <a:r>
              <a:rPr lang="zh-CN" altLang="en-US" sz="1600" dirty="0">
                <a:solidFill>
                  <a:srgbClr val="595959"/>
                </a:solidFill>
                <a:latin typeface="微软雅黑" panose="020B0503020204020204" pitchFamily="34" charset="-122"/>
                <a:sym typeface="+mn-ea"/>
              </a:rPr>
              <a:t>在</a:t>
            </a:r>
            <a:r>
              <a:rPr lang="en-US" altLang="zh-CN" sz="1600" dirty="0">
                <a:solidFill>
                  <a:srgbClr val="595959"/>
                </a:solidFill>
                <a:latin typeface="微软雅黑" panose="020B0503020204020204" pitchFamily="34" charset="-122"/>
                <a:sym typeface="+mn-ea"/>
              </a:rPr>
              <a:t>MySQL</a:t>
            </a:r>
            <a:r>
              <a:rPr lang="zh-CN" altLang="en-US" sz="1600" dirty="0">
                <a:solidFill>
                  <a:srgbClr val="595959"/>
                </a:solidFill>
                <a:latin typeface="微软雅黑" panose="020B0503020204020204" pitchFamily="34" charset="-122"/>
                <a:sym typeface="+mn-ea"/>
              </a:rPr>
              <a:t>中，若运算符</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和</a:t>
            </a:r>
            <a:r>
              <a:rPr lang="en-US" altLang="zh-CN" sz="1600" dirty="0">
                <a:solidFill>
                  <a:srgbClr val="595959"/>
                </a:solidFill>
                <a:latin typeface="微软雅黑" panose="020B0503020204020204" pitchFamily="34" charset="-122"/>
                <a:sym typeface="+mn-ea"/>
              </a:rPr>
              <a:t>“*”</a:t>
            </a:r>
            <a:r>
              <a:rPr lang="zh-CN" altLang="en-US" sz="1600" dirty="0">
                <a:solidFill>
                  <a:srgbClr val="595959"/>
                </a:solidFill>
                <a:latin typeface="微软雅黑" panose="020B0503020204020204" pitchFamily="34" charset="-122"/>
                <a:sym typeface="+mn-ea"/>
              </a:rPr>
              <a:t>的操作数都是整型，则运算结果也是整型。例如，学生表</a:t>
            </a:r>
            <a:r>
              <a:rPr lang="en-US" altLang="zh-CN" sz="1600" dirty="0">
                <a:solidFill>
                  <a:srgbClr val="595959"/>
                </a:solidFill>
                <a:latin typeface="微软雅黑" panose="020B0503020204020204" pitchFamily="34" charset="-122"/>
                <a:sym typeface="+mn-ea"/>
              </a:rPr>
              <a:t>xs</a:t>
            </a:r>
            <a:r>
              <a:rPr lang="zh-CN" altLang="en-US" sz="1600" dirty="0">
                <a:solidFill>
                  <a:srgbClr val="595959"/>
                </a:solidFill>
                <a:latin typeface="微软雅黑" panose="020B0503020204020204" pitchFamily="34" charset="-122"/>
                <a:sym typeface="+mn-ea"/>
              </a:rPr>
              <a:t>中的总学分字段就是整型，下面对</a:t>
            </a:r>
            <a:r>
              <a:rPr lang="en-US" altLang="zh-CN" sz="1600" dirty="0">
                <a:solidFill>
                  <a:srgbClr val="595959"/>
                </a:solidFill>
                <a:latin typeface="微软雅黑" panose="020B0503020204020204" pitchFamily="34" charset="-122"/>
                <a:sym typeface="+mn-ea"/>
              </a:rPr>
              <a:t>xs</a:t>
            </a:r>
            <a:r>
              <a:rPr lang="zh-CN" altLang="en-US" sz="1600" dirty="0">
                <a:solidFill>
                  <a:srgbClr val="595959"/>
                </a:solidFill>
                <a:latin typeface="微软雅黑" panose="020B0503020204020204" pitchFamily="34" charset="-122"/>
                <a:sym typeface="+mn-ea"/>
              </a:rPr>
              <a:t>表中前</a:t>
            </a:r>
            <a:r>
              <a:rPr lang="en-US" altLang="zh-CN" sz="1600" dirty="0">
                <a:solidFill>
                  <a:srgbClr val="595959"/>
                </a:solidFill>
                <a:latin typeface="微软雅黑" panose="020B0503020204020204" pitchFamily="34" charset="-122"/>
                <a:sym typeface="+mn-ea"/>
              </a:rPr>
              <a:t>5</a:t>
            </a:r>
            <a:r>
              <a:rPr lang="zh-CN" altLang="en-US" sz="1600" dirty="0">
                <a:solidFill>
                  <a:srgbClr val="595959"/>
                </a:solidFill>
                <a:latin typeface="微软雅黑" panose="020B0503020204020204" pitchFamily="34" charset="-122"/>
                <a:sym typeface="+mn-ea"/>
              </a:rPr>
              <a:t>条记录的总学分进行加</a:t>
            </a:r>
            <a:r>
              <a:rPr lang="en-US" altLang="zh-CN" sz="1600" dirty="0">
                <a:solidFill>
                  <a:srgbClr val="595959"/>
                </a:solidFill>
                <a:latin typeface="微软雅黑" panose="020B0503020204020204" pitchFamily="34" charset="-122"/>
                <a:sym typeface="+mn-ea"/>
              </a:rPr>
              <a:t>1</a:t>
            </a:r>
            <a:r>
              <a:rPr lang="zh-CN" altLang="en-US" sz="1600" dirty="0">
                <a:solidFill>
                  <a:srgbClr val="595959"/>
                </a:solidFill>
                <a:latin typeface="微软雅黑" panose="020B0503020204020204" pitchFamily="34" charset="-122"/>
                <a:sym typeface="+mn-ea"/>
              </a:rPr>
              <a:t>、减</a:t>
            </a:r>
            <a:r>
              <a:rPr lang="en-US" altLang="zh-CN" sz="1600" dirty="0">
                <a:solidFill>
                  <a:srgbClr val="595959"/>
                </a:solidFill>
                <a:latin typeface="微软雅黑" panose="020B0503020204020204" pitchFamily="34" charset="-122"/>
                <a:sym typeface="+mn-ea"/>
              </a:rPr>
              <a:t>1</a:t>
            </a:r>
            <a:r>
              <a:rPr lang="zh-CN" altLang="en-US" sz="1600" dirty="0">
                <a:solidFill>
                  <a:srgbClr val="595959"/>
                </a:solidFill>
                <a:latin typeface="微软雅黑" panose="020B0503020204020204" pitchFamily="34" charset="-122"/>
                <a:sym typeface="+mn-ea"/>
              </a:rPr>
              <a:t>以及乘</a:t>
            </a:r>
            <a:r>
              <a:rPr lang="en-US" altLang="zh-CN" sz="1600" dirty="0">
                <a:solidFill>
                  <a:srgbClr val="595959"/>
                </a:solidFill>
                <a:latin typeface="微软雅黑" panose="020B0503020204020204" pitchFamily="34" charset="-122"/>
                <a:sym typeface="+mn-ea"/>
              </a:rPr>
              <a:t>2</a:t>
            </a:r>
            <a:r>
              <a:rPr lang="zh-CN" altLang="en-US" sz="1600" dirty="0">
                <a:solidFill>
                  <a:srgbClr val="595959"/>
                </a:solidFill>
                <a:latin typeface="微软雅黑" panose="020B0503020204020204" pitchFamily="34" charset="-122"/>
                <a:sym typeface="+mn-ea"/>
              </a:rPr>
              <a:t>操作。</a:t>
            </a:r>
            <a:endParaRPr lang="zh-CN" altLang="en-US" sz="16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mysql&gt; SELECT `</a:t>
            </a:r>
            <a:r>
              <a:rPr lang="zh-CN" altLang="en-US" sz="1200" dirty="0">
                <a:solidFill>
                  <a:srgbClr val="595959"/>
                </a:solidFill>
                <a:latin typeface="微软雅黑" panose="020B0503020204020204" pitchFamily="34" charset="-122"/>
                <a:sym typeface="+mn-ea"/>
              </a:rPr>
              <a:t>总学分</a:t>
            </a:r>
            <a:r>
              <a:rPr lang="en-US" altLang="zh-CN" sz="1200" dirty="0">
                <a:solidFill>
                  <a:srgbClr val="595959"/>
                </a:solidFill>
                <a:latin typeface="微软雅黑" panose="020B0503020204020204" pitchFamily="34" charset="-122"/>
                <a:sym typeface="+mn-ea"/>
              </a:rPr>
              <a:t>`,`</a:t>
            </a:r>
            <a:r>
              <a:rPr lang="zh-CN" altLang="en-US" sz="1200" dirty="0">
                <a:solidFill>
                  <a:srgbClr val="595959"/>
                </a:solidFill>
                <a:latin typeface="微软雅黑" panose="020B0503020204020204" pitchFamily="34" charset="-122"/>
                <a:sym typeface="+mn-ea"/>
              </a:rPr>
              <a:t>总学分</a:t>
            </a:r>
            <a:r>
              <a:rPr lang="en-US" altLang="zh-CN" sz="1200" dirty="0">
                <a:solidFill>
                  <a:srgbClr val="595959"/>
                </a:solidFill>
                <a:latin typeface="微软雅黑" panose="020B0503020204020204" pitchFamily="34" charset="-122"/>
                <a:sym typeface="+mn-ea"/>
              </a:rPr>
              <a:t>` + 1,`</a:t>
            </a:r>
            <a:r>
              <a:rPr lang="zh-CN" altLang="en-US" sz="1200" dirty="0">
                <a:solidFill>
                  <a:srgbClr val="595959"/>
                </a:solidFill>
                <a:latin typeface="微软雅黑" panose="020B0503020204020204" pitchFamily="34" charset="-122"/>
                <a:sym typeface="+mn-ea"/>
              </a:rPr>
              <a:t>总学分</a:t>
            </a:r>
            <a:r>
              <a:rPr lang="en-US" altLang="zh-CN" sz="1200" dirty="0">
                <a:solidFill>
                  <a:srgbClr val="595959"/>
                </a:solidFill>
                <a:latin typeface="微软雅黑" panose="020B0503020204020204" pitchFamily="34" charset="-122"/>
                <a:sym typeface="+mn-ea"/>
              </a:rPr>
              <a:t>` - 1, `</a:t>
            </a:r>
            <a:r>
              <a:rPr lang="zh-CN" altLang="en-US" sz="1200" dirty="0">
                <a:solidFill>
                  <a:srgbClr val="595959"/>
                </a:solidFill>
                <a:latin typeface="微软雅黑" panose="020B0503020204020204" pitchFamily="34" charset="-122"/>
                <a:sym typeface="+mn-ea"/>
              </a:rPr>
              <a:t>总学分</a:t>
            </a:r>
            <a:r>
              <a:rPr lang="en-US" altLang="zh-CN" sz="1200" dirty="0">
                <a:solidFill>
                  <a:srgbClr val="595959"/>
                </a:solidFill>
                <a:latin typeface="微软雅黑" panose="020B0503020204020204" pitchFamily="34" charset="-122"/>
                <a:sym typeface="+mn-ea"/>
              </a:rPr>
              <a:t>` *2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FROM xs LIMIT 5;</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a:t>
            </a:r>
            <a:r>
              <a:rPr lang="zh-CN" altLang="en-US" sz="1200" dirty="0">
                <a:solidFill>
                  <a:srgbClr val="595959"/>
                </a:solidFill>
                <a:latin typeface="微软雅黑" panose="020B0503020204020204" pitchFamily="34" charset="-122"/>
                <a:sym typeface="+mn-ea"/>
              </a:rPr>
              <a:t>总学分</a:t>
            </a:r>
            <a:r>
              <a:rPr lang="en-US" altLang="zh-CN" sz="1200" dirty="0">
                <a:solidFill>
                  <a:srgbClr val="595959"/>
                </a:solidFill>
                <a:latin typeface="微软雅黑" panose="020B0503020204020204" pitchFamily="34" charset="-122"/>
                <a:sym typeface="+mn-ea"/>
              </a:rPr>
              <a:t> | </a:t>
            </a:r>
            <a:r>
              <a:rPr lang="zh-CN" altLang="en-US" sz="1200" dirty="0">
                <a:solidFill>
                  <a:srgbClr val="595959"/>
                </a:solidFill>
                <a:latin typeface="微软雅黑" panose="020B0503020204020204" pitchFamily="34" charset="-122"/>
                <a:sym typeface="+mn-ea"/>
              </a:rPr>
              <a:t>总学分</a:t>
            </a:r>
            <a:r>
              <a:rPr lang="en-US" altLang="zh-CN" sz="1200" dirty="0">
                <a:solidFill>
                  <a:srgbClr val="595959"/>
                </a:solidFill>
                <a:latin typeface="微软雅黑" panose="020B0503020204020204" pitchFamily="34" charset="-122"/>
                <a:sym typeface="+mn-ea"/>
              </a:rPr>
              <a:t> + 1 | </a:t>
            </a:r>
            <a:r>
              <a:rPr lang="zh-CN" altLang="en-US" sz="1200" dirty="0">
                <a:solidFill>
                  <a:srgbClr val="595959"/>
                </a:solidFill>
                <a:latin typeface="微软雅黑" panose="020B0503020204020204" pitchFamily="34" charset="-122"/>
                <a:sym typeface="+mn-ea"/>
              </a:rPr>
              <a:t>总学分</a:t>
            </a:r>
            <a:r>
              <a:rPr lang="en-US" altLang="zh-CN" sz="1200" dirty="0">
                <a:solidFill>
                  <a:srgbClr val="595959"/>
                </a:solidFill>
                <a:latin typeface="微软雅黑" panose="020B0503020204020204" pitchFamily="34" charset="-122"/>
                <a:sym typeface="+mn-ea"/>
              </a:rPr>
              <a:t> - 1 | </a:t>
            </a:r>
            <a:r>
              <a:rPr lang="zh-CN" altLang="en-US" sz="1200" dirty="0">
                <a:solidFill>
                  <a:srgbClr val="595959"/>
                </a:solidFill>
                <a:latin typeface="微软雅黑" panose="020B0503020204020204" pitchFamily="34" charset="-122"/>
                <a:sym typeface="+mn-ea"/>
              </a:rPr>
              <a:t>总学分</a:t>
            </a:r>
            <a:r>
              <a:rPr lang="en-US" altLang="zh-CN" sz="1200" dirty="0">
                <a:solidFill>
                  <a:srgbClr val="595959"/>
                </a:solidFill>
                <a:latin typeface="微软雅黑" panose="020B0503020204020204" pitchFamily="34" charset="-122"/>
                <a:sym typeface="+mn-ea"/>
              </a:rPr>
              <a:t> *2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50 |         51 |         49 |       100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50 |         51 |         49 |       100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50 |         51 |         49 |       100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50 |         51 |         49 |       100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     50 |         51 |         49 |       100 |</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a:t>
            </a:r>
            <a:endParaRPr lang="en-US" altLang="zh-CN" sz="1200" dirty="0">
              <a:solidFill>
                <a:srgbClr val="595959"/>
              </a:solidFill>
              <a:latin typeface="微软雅黑" panose="020B0503020204020204" pitchFamily="34" charset="-122"/>
              <a:sym typeface="+mn-ea"/>
            </a:endParaRPr>
          </a:p>
          <a:p>
            <a:pPr indent="539750" algn="l">
              <a:lnSpc>
                <a:spcPct val="150000"/>
              </a:lnSpc>
            </a:pPr>
            <a:r>
              <a:rPr lang="en-US" altLang="zh-CN" sz="1200" dirty="0">
                <a:solidFill>
                  <a:srgbClr val="595959"/>
                </a:solidFill>
                <a:latin typeface="微软雅黑" panose="020B0503020204020204" pitchFamily="34" charset="-122"/>
                <a:sym typeface="+mn-ea"/>
              </a:rPr>
              <a:t>5 rows in set</a:t>
            </a:r>
            <a:endParaRPr lang="en-US" altLang="zh-CN" sz="1200" dirty="0">
              <a:solidFill>
                <a:srgbClr val="595959"/>
              </a:solidFill>
              <a:latin typeface="微软雅黑" panose="020B0503020204020204" pitchFamily="34" charset="-122"/>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81977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Chevron 3"/>
          <p:cNvSpPr/>
          <p:nvPr>
            <p:custDataLst>
              <p:tags r:id="rId2"/>
            </p:custDataLst>
          </p:nvPr>
        </p:nvSpPr>
        <p:spPr>
          <a:xfrm>
            <a:off x="1005205" y="1124585"/>
            <a:ext cx="3334385"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5" name="文本框 4"/>
          <p:cNvSpPr txBox="1"/>
          <p:nvPr/>
        </p:nvSpPr>
        <p:spPr>
          <a:xfrm>
            <a:off x="1324778" y="1232159"/>
            <a:ext cx="1706880" cy="398780"/>
          </a:xfrm>
          <a:prstGeom prst="rect">
            <a:avLst/>
          </a:prstGeom>
          <a:noFill/>
        </p:spPr>
        <p:txBody>
          <a:bodyPr wrap="none" rtlCol="0">
            <a:spAutoFit/>
          </a:bodyPr>
          <a:p>
            <a:pPr algn="l"/>
            <a:r>
              <a:rPr lang="zh-CN" altLang="en-US" sz="2000" dirty="0">
                <a:solidFill>
                  <a:srgbClr val="1369B2"/>
                </a:solidFill>
                <a:latin typeface="微软雅黑" panose="020B0503020204020204" pitchFamily="34" charset="-122"/>
                <a:ea typeface="微软雅黑" panose="020B0503020204020204" pitchFamily="34" charset="-122"/>
              </a:rPr>
              <a:t>加减乘法运算</a:t>
            </a:r>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2"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6.1.1  </a:t>
            </a:r>
            <a:r>
              <a:rPr sz="2400" b="1" dirty="0">
                <a:solidFill>
                  <a:srgbClr val="595959"/>
                </a:solidFill>
                <a:latin typeface="微软雅黑" panose="020B0503020204020204" pitchFamily="34" charset="-122"/>
                <a:ea typeface="微软雅黑" panose="020B0503020204020204" pitchFamily="34" charset="-122"/>
                <a:cs typeface="+mn-ea"/>
                <a:sym typeface="+mn-lt"/>
              </a:rPr>
              <a:t>算数运算符</a:t>
            </a:r>
            <a:endParaRPr 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86021" name="矩形 6"/>
          <p:cNvSpPr/>
          <p:nvPr/>
        </p:nvSpPr>
        <p:spPr>
          <a:xfrm>
            <a:off x="2955925" y="2129790"/>
            <a:ext cx="6099175" cy="558800"/>
          </a:xfrm>
          <a:prstGeom prst="rect">
            <a:avLst/>
          </a:prstGeom>
          <a:noFill/>
          <a:ln w="9525">
            <a:noFill/>
          </a:ln>
        </p:spPr>
        <p:txBody>
          <a:bodyPr>
            <a:spAutoFit/>
          </a:bodyPr>
          <a:p>
            <a:pPr algn="ctr">
              <a:lnSpc>
                <a:spcPct val="200000"/>
              </a:lnSpc>
            </a:pPr>
            <a:r>
              <a:rPr lang="zh-CN" altLang="en-US" b="1" u="sng" dirty="0">
                <a:solidFill>
                  <a:srgbClr val="0070C0"/>
                </a:solidFill>
                <a:latin typeface="Arial" panose="020B0604020202020204" pitchFamily="34" charset="0"/>
              </a:rPr>
              <a:t>索引的使用还需遵从一些最基本的原则</a:t>
            </a:r>
            <a:endParaRPr lang="en-US" altLang="zh-CN" dirty="0">
              <a:latin typeface="Arial" panose="020B0604020202020204" pitchFamily="34" charset="0"/>
            </a:endParaRPr>
          </a:p>
        </p:txBody>
      </p:sp>
      <p:sp>
        <p:nvSpPr>
          <p:cNvPr id="8" name="圆角矩形 7"/>
          <p:cNvSpPr/>
          <p:nvPr/>
        </p:nvSpPr>
        <p:spPr>
          <a:xfrm>
            <a:off x="2843213" y="3991928"/>
            <a:ext cx="3027363" cy="923925"/>
          </a:xfrm>
          <a:prstGeom prst="roundRect">
            <a:avLst/>
          </a:prstGeom>
          <a:solidFill>
            <a:srgbClr val="00B05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存储空间较小的字段</a:t>
            </a:r>
            <a:endParaRPr kumimoji="0" lang="en-US" altLang="zh-CN" sz="1800" b="1" i="0" u="none" strike="noStrike" kern="1200" cap="none" spc="0" normalizeH="0" baseline="0" noProof="0">
              <a:ln>
                <a:noFill/>
              </a:ln>
              <a:solidFill>
                <a:schemeClr val="bg1"/>
              </a:solidFill>
              <a:effectLst/>
              <a:uLnTx/>
              <a:uFillTx/>
              <a:latin typeface="+mn-lt"/>
              <a:ea typeface="+mn-ea"/>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适合建立索引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5" name="圆角矩形 4"/>
          <p:cNvSpPr/>
          <p:nvPr/>
        </p:nvSpPr>
        <p:spPr>
          <a:xfrm>
            <a:off x="2838450" y="2963228"/>
            <a:ext cx="3025775"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查询条件中频繁使用</a:t>
            </a:r>
            <a:endParaRPr kumimoji="0" lang="en-US" altLang="zh-CN" sz="1800" b="1" i="0" u="none" strike="noStrike" kern="1200" cap="none" spc="0" normalizeH="0" baseline="0" noProof="0">
              <a:ln>
                <a:noFill/>
              </a:ln>
              <a:solidFill>
                <a:schemeClr val="bg1"/>
              </a:solidFill>
              <a:effectLst/>
              <a:uLnTx/>
              <a:uFillTx/>
              <a:latin typeface="+mn-lt"/>
              <a:ea typeface="+mn-ea"/>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的字段适合建立索引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6" name="圆角矩形 5"/>
          <p:cNvSpPr/>
          <p:nvPr/>
        </p:nvSpPr>
        <p:spPr>
          <a:xfrm>
            <a:off x="4349750" y="5023803"/>
            <a:ext cx="3027363"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更新频繁的字段不适</a:t>
            </a:r>
            <a:endParaRPr kumimoji="0" lang="en-US" altLang="zh-CN" sz="1800" b="1" i="0" u="none" strike="noStrike" kern="1200" cap="none" spc="0" normalizeH="0" baseline="0" noProof="0">
              <a:ln>
                <a:noFill/>
              </a:ln>
              <a:solidFill>
                <a:schemeClr val="bg1"/>
              </a:solidFill>
              <a:effectLst/>
              <a:uLnTx/>
              <a:uFillTx/>
              <a:latin typeface="+mn-lt"/>
              <a:ea typeface="+mn-ea"/>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合建立索引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7" name="圆角矩形 6"/>
          <p:cNvSpPr/>
          <p:nvPr/>
        </p:nvSpPr>
        <p:spPr>
          <a:xfrm>
            <a:off x="6027738" y="3953828"/>
            <a:ext cx="3027363" cy="923925"/>
          </a:xfrm>
          <a:prstGeom prst="roundRect">
            <a:avLst/>
          </a:prstGeom>
          <a:solidFill>
            <a:srgbClr val="00B05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重复值较高的字段不</a:t>
            </a:r>
            <a:endParaRPr kumimoji="0" lang="en-US" altLang="zh-CN" sz="1800" b="1" i="0" u="none" strike="noStrike" kern="1200" cap="none" spc="0" normalizeH="0" baseline="0" noProof="0">
              <a:ln>
                <a:noFill/>
              </a:ln>
              <a:solidFill>
                <a:schemeClr val="bg1"/>
              </a:solidFill>
              <a:effectLst/>
              <a:uLnTx/>
              <a:uFillTx/>
              <a:latin typeface="+mn-lt"/>
              <a:ea typeface="+mn-ea"/>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适合建立索引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12" name="圆角矩形 11"/>
          <p:cNvSpPr/>
          <p:nvPr/>
        </p:nvSpPr>
        <p:spPr>
          <a:xfrm>
            <a:off x="6022975" y="2925128"/>
            <a:ext cx="3025775"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数字型的字段适用建</a:t>
            </a:r>
            <a:endParaRPr kumimoji="0" lang="en-US" altLang="zh-CN" sz="1800" b="1" i="0" u="none" strike="noStrike" kern="1200" cap="none" spc="0" normalizeH="0" baseline="0" noProof="0">
              <a:ln>
                <a:noFill/>
              </a:ln>
              <a:solidFill>
                <a:schemeClr val="bg1"/>
              </a:solidFill>
              <a:effectLst/>
              <a:uLnTx/>
              <a:uFillTx/>
              <a:latin typeface="+mn-lt"/>
              <a:ea typeface="+mn-ea"/>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立索引</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86021"/>
                                        </p:tgtEl>
                                        <p:attrNameLst>
                                          <p:attrName>style.visibility</p:attrName>
                                        </p:attrNameLst>
                                      </p:cBhvr>
                                      <p:to>
                                        <p:strVal val="visible"/>
                                      </p:to>
                                    </p:set>
                                    <p:animEffect transition="in" filter="fade">
                                      <p:cBhvr>
                                        <p:cTn id="7" dur="500"/>
                                        <p:tgtEl>
                                          <p:spTgt spid="86021"/>
                                        </p:tgtEl>
                                      </p:cBhvr>
                                    </p:animEffect>
                                    <p:anim calcmode="lin" valueType="num">
                                      <p:cBhvr>
                                        <p:cTn id="8" dur="500" fill="hold"/>
                                        <p:tgtEl>
                                          <p:spTgt spid="86021"/>
                                        </p:tgtEl>
                                        <p:attrNameLst>
                                          <p:attrName>ppt_x</p:attrName>
                                        </p:attrNameLst>
                                      </p:cBhvr>
                                      <p:tavLst>
                                        <p:tav tm="0">
                                          <p:val>
                                            <p:strVal val="#ppt_x"/>
                                          </p:val>
                                        </p:tav>
                                        <p:tav tm="100000">
                                          <p:val>
                                            <p:strVal val="#ppt_x"/>
                                          </p:val>
                                        </p:tav>
                                      </p:tavLst>
                                    </p:anim>
                                    <p:anim calcmode="lin" valueType="num">
                                      <p:cBhvr>
                                        <p:cTn id="9" dur="450" decel="100000" fill="hold"/>
                                        <p:tgtEl>
                                          <p:spTgt spid="86021"/>
                                        </p:tgtEl>
                                        <p:attrNameLst>
                                          <p:attrName>ppt_y</p:attrName>
                                        </p:attrNameLst>
                                      </p:cBhvr>
                                      <p:tavLst>
                                        <p:tav tm="0">
                                          <p:val>
                                            <p:strVal val="#ppt_y+1"/>
                                          </p:val>
                                        </p:tav>
                                        <p:tav tm="100000">
                                          <p:val>
                                            <p:strVal val="#ppt_y-.03"/>
                                          </p:val>
                                        </p:tav>
                                      </p:tavLst>
                                    </p:anim>
                                    <p:anim calcmode="lin" valueType="num">
                                      <p:cBhvr>
                                        <p:cTn id="10" dur="50" accel="100000" fill="hold">
                                          <p:stCondLst>
                                            <p:cond delay="450"/>
                                          </p:stCondLst>
                                        </p:cTn>
                                        <p:tgtEl>
                                          <p:spTgt spid="86021"/>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2" presetClass="entr" presetSubtype="2"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p:tgtEl>
                                          <p:spTgt spid="5"/>
                                        </p:tgtEl>
                                        <p:attrNameLst>
                                          <p:attrName>ppt_x</p:attrName>
                                        </p:attrNameLst>
                                      </p:cBhvr>
                                      <p:tavLst>
                                        <p:tav tm="0">
                                          <p:val>
                                            <p:strVal val="#ppt_x+#ppt_w*1.125000"/>
                                          </p:val>
                                        </p:tav>
                                        <p:tav tm="100000">
                                          <p:val>
                                            <p:strVal val="#ppt_x"/>
                                          </p:val>
                                        </p:tav>
                                      </p:tavLst>
                                    </p:anim>
                                    <p:animEffect transition="in" filter="wipe(left)">
                                      <p:cBhvr>
                                        <p:cTn id="16" dur="500"/>
                                        <p:tgtEl>
                                          <p:spTgt spid="5"/>
                                        </p:tgtEl>
                                      </p:cBhvr>
                                    </p:animEffect>
                                  </p:childTnLst>
                                </p:cTn>
                              </p:par>
                              <p:par>
                                <p:cTn id="17" presetID="1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p:tgtEl>
                                          <p:spTgt spid="12"/>
                                        </p:tgtEl>
                                        <p:attrNameLst>
                                          <p:attrName>ppt_x</p:attrName>
                                        </p:attrNameLst>
                                      </p:cBhvr>
                                      <p:tavLst>
                                        <p:tav tm="0">
                                          <p:val>
                                            <p:strVal val="#ppt_x-#ppt_w*1.125000"/>
                                          </p:val>
                                        </p:tav>
                                        <p:tav tm="100000">
                                          <p:val>
                                            <p:strVal val="#ppt_x"/>
                                          </p:val>
                                        </p:tav>
                                      </p:tavLst>
                                    </p:anim>
                                    <p:animEffect transition="in" filter="wipe(right)">
                                      <p:cBhvr>
                                        <p:cTn id="20" dur="500"/>
                                        <p:tgtEl>
                                          <p:spTgt spid="12"/>
                                        </p:tgtEl>
                                      </p:cBhvr>
                                    </p:animEffect>
                                  </p:childTnLst>
                                </p:cTn>
                              </p:par>
                            </p:childTnLst>
                          </p:cTn>
                        </p:par>
                        <p:par>
                          <p:cTn id="21" fill="hold">
                            <p:stCondLst>
                              <p:cond delay="500"/>
                            </p:stCondLst>
                            <p:childTnLst>
                              <p:par>
                                <p:cTn id="22" presetID="12" presetClass="entr" presetSubtype="2"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500"/>
                                        <p:tgtEl>
                                          <p:spTgt spid="8"/>
                                        </p:tgtEl>
                                        <p:attrNameLst>
                                          <p:attrName>ppt_x</p:attrName>
                                        </p:attrNameLst>
                                      </p:cBhvr>
                                      <p:tavLst>
                                        <p:tav tm="0">
                                          <p:val>
                                            <p:strVal val="#ppt_x+#ppt_w*1.125000"/>
                                          </p:val>
                                        </p:tav>
                                        <p:tav tm="100000">
                                          <p:val>
                                            <p:strVal val="#ppt_x"/>
                                          </p:val>
                                        </p:tav>
                                      </p:tavLst>
                                    </p:anim>
                                    <p:animEffect transition="in" filter="wipe(left)">
                                      <p:cBhvr>
                                        <p:cTn id="25" dur="500"/>
                                        <p:tgtEl>
                                          <p:spTgt spid="8"/>
                                        </p:tgtEl>
                                      </p:cBhvr>
                                    </p:animEffect>
                                  </p:childTnLst>
                                </p:cTn>
                              </p:par>
                              <p:par>
                                <p:cTn id="26" presetID="12" presetClass="entr" presetSubtype="8"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p:tgtEl>
                                          <p:spTgt spid="7"/>
                                        </p:tgtEl>
                                        <p:attrNameLst>
                                          <p:attrName>ppt_x</p:attrName>
                                        </p:attrNameLst>
                                      </p:cBhvr>
                                      <p:tavLst>
                                        <p:tav tm="0">
                                          <p:val>
                                            <p:strVal val="#ppt_x-#ppt_w*1.125000"/>
                                          </p:val>
                                        </p:tav>
                                        <p:tav tm="100000">
                                          <p:val>
                                            <p:strVal val="#ppt_x"/>
                                          </p:val>
                                        </p:tav>
                                      </p:tavLst>
                                    </p:anim>
                                    <p:animEffect transition="in" filter="wipe(right)">
                                      <p:cBhvr>
                                        <p:cTn id="29" dur="500"/>
                                        <p:tgtEl>
                                          <p:spTgt spid="7"/>
                                        </p:tgtEl>
                                      </p:cBhvr>
                                    </p:animEffect>
                                  </p:childTnLst>
                                </p:cTn>
                              </p:par>
                            </p:childTnLst>
                          </p:cTn>
                        </p:par>
                        <p:par>
                          <p:cTn id="30" fill="hold">
                            <p:stCondLst>
                              <p:cond delay="1000"/>
                            </p:stCondLst>
                            <p:childTnLst>
                              <p:par>
                                <p:cTn id="31" presetID="12" presetClass="entr" presetSubtype="4"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p:tgtEl>
                                          <p:spTgt spid="6"/>
                                        </p:tgtEl>
                                        <p:attrNameLst>
                                          <p:attrName>ppt_y</p:attrName>
                                        </p:attrNameLst>
                                      </p:cBhvr>
                                      <p:tavLst>
                                        <p:tav tm="0">
                                          <p:val>
                                            <p:strVal val="#ppt_y+#ppt_h*1.125000"/>
                                          </p:val>
                                        </p:tav>
                                        <p:tav tm="100000">
                                          <p:val>
                                            <p:strVal val="#ppt_y"/>
                                          </p:val>
                                        </p:tav>
                                      </p:tavLst>
                                    </p:anim>
                                    <p:animEffect transition="in" filter="wipe(up)">
                                      <p:cBhvr>
                                        <p:cTn id="3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1" grpId="0"/>
      <p:bldP spid="8" grpId="0" bldLvl="0" animBg="1"/>
      <p:bldP spid="5" grpId="0" bldLvl="0" animBg="1"/>
      <p:bldP spid="6" grpId="0" bldLvl="0" animBg="1"/>
      <p:bldP spid="7" grpId="0" bldLvl="0" animBg="1"/>
      <p:bldP spid="12" grpId="0" bldLvl="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Ø"/>
            </a:pPr>
            <a:r>
              <a:rPr lang="zh-CN" altLang="en-US" dirty="0">
                <a:sym typeface="+mn-ea"/>
              </a:rPr>
              <a:t>建立索引的目的就是为了快速定位指定数据的位置，所以在创建索引时，要选择会在</a:t>
            </a:r>
            <a:r>
              <a:rPr lang="en-US" altLang="zh-CN" dirty="0">
                <a:sym typeface="+mn-ea"/>
              </a:rPr>
              <a:t>WHERE</a:t>
            </a:r>
            <a:r>
              <a:rPr lang="zh-CN" altLang="en-US" dirty="0">
                <a:sym typeface="+mn-ea"/>
              </a:rPr>
              <a:t>子句、</a:t>
            </a:r>
            <a:r>
              <a:rPr lang="en-US" altLang="zh-CN" dirty="0">
                <a:sym typeface="+mn-ea"/>
              </a:rPr>
              <a:t>GROUP BY</a:t>
            </a:r>
            <a:r>
              <a:rPr lang="zh-CN" altLang="en-US" dirty="0">
                <a:sym typeface="+mn-ea"/>
              </a:rPr>
              <a:t>子句、</a:t>
            </a:r>
            <a:r>
              <a:rPr lang="en-US" altLang="zh-CN" dirty="0">
                <a:sym typeface="+mn-ea"/>
              </a:rPr>
              <a:t>ORDER BY</a:t>
            </a:r>
            <a:r>
              <a:rPr lang="zh-CN" altLang="en-US" dirty="0">
                <a:sym typeface="+mn-ea"/>
              </a:rPr>
              <a:t>子句或表与表之间连接时</a:t>
            </a:r>
            <a:r>
              <a:rPr lang="zh-CN" altLang="en-US" b="1" u="sng" dirty="0">
                <a:solidFill>
                  <a:srgbClr val="0070C0"/>
                </a:solidFill>
                <a:sym typeface="+mn-ea"/>
              </a:rPr>
              <a:t>频繁使用的字段</a:t>
            </a:r>
            <a:r>
              <a:rPr lang="zh-CN" altLang="en-US" dirty="0">
                <a:sym typeface="+mn-ea"/>
              </a:rPr>
              <a:t>。</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dirty="0">
                <a:sym typeface="+mn-ea"/>
              </a:rPr>
              <a:t>例如，商品表中的价格字段经常用于筛选操作等，因此在实际开发时可酌情考虑是否给该字段添加索引，而提示字段则基本不会出现在查询语句中，因此一般不建议在这类字段上建立索引，避免消耗系统的空间。</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Ø"/>
            </a:pPr>
            <a:r>
              <a:rPr lang="zh-CN" altLang="en-US" b="1" u="sng" dirty="0">
                <a:solidFill>
                  <a:srgbClr val="0070C0"/>
                </a:solidFill>
                <a:sym typeface="+mn-ea"/>
              </a:rPr>
              <a:t>建立索引的字段类型</a:t>
            </a:r>
            <a:r>
              <a:rPr lang="zh-CN" altLang="en-US" dirty="0">
                <a:sym typeface="+mn-ea"/>
              </a:rPr>
              <a:t>也会影响查询和连接的性能。</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dirty="0">
                <a:sym typeface="+mn-ea"/>
              </a:rPr>
              <a:t>例如，数字型字段与字符串字段在处理时，前者仅需比较一次就可以了，而后者则需要逐个比较字符串中的每一个字符。因此，与数字型字段相比，字符串字段的执行时间更长度，复杂程度也更高。</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dirty="0">
                <a:sym typeface="+mn-ea"/>
              </a:rPr>
              <a:t>在开发时一般建议尽可能的选择数字类型的字段建立索引。</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Ø"/>
            </a:pPr>
            <a:r>
              <a:rPr lang="en-US" altLang="zh-CN" dirty="0">
                <a:sym typeface="+mn-ea"/>
              </a:rPr>
              <a:t>MySQL</a:t>
            </a:r>
            <a:r>
              <a:rPr lang="zh-CN" altLang="en-US" dirty="0">
                <a:sym typeface="+mn-ea"/>
              </a:rPr>
              <a:t>中适用于存储数据的对应类型有多种选择，此时对于建立索引的字段来说，</a:t>
            </a:r>
            <a:r>
              <a:rPr lang="zh-CN" altLang="en-US" b="1" u="sng" dirty="0">
                <a:solidFill>
                  <a:srgbClr val="0070C0"/>
                </a:solidFill>
                <a:sym typeface="+mn-ea"/>
              </a:rPr>
              <a:t>占用的存储空间越少的越合适</a:t>
            </a:r>
            <a:r>
              <a:rPr lang="zh-CN" altLang="en-US" dirty="0">
                <a:sym typeface="+mn-ea"/>
              </a:rPr>
              <a:t>。</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dirty="0">
                <a:sym typeface="+mn-ea"/>
              </a:rPr>
              <a:t>如，存储大量文本信息的</a:t>
            </a:r>
            <a:r>
              <a:rPr lang="en-US" altLang="zh-CN" dirty="0">
                <a:sym typeface="+mn-ea"/>
              </a:rPr>
              <a:t>TEXT</a:t>
            </a:r>
            <a:r>
              <a:rPr lang="zh-CN" altLang="en-US" dirty="0">
                <a:sym typeface="+mn-ea"/>
              </a:rPr>
              <a:t>类型与存储指定长度字符串的</a:t>
            </a:r>
            <a:r>
              <a:rPr lang="en-US" altLang="zh-CN" dirty="0">
                <a:sym typeface="+mn-ea"/>
              </a:rPr>
              <a:t>CHAR</a:t>
            </a:r>
            <a:r>
              <a:rPr lang="zh-CN" altLang="en-US" dirty="0">
                <a:sym typeface="+mn-ea"/>
              </a:rPr>
              <a:t>类型相比，显然</a:t>
            </a:r>
            <a:r>
              <a:rPr lang="en-US" altLang="zh-CN" dirty="0">
                <a:sym typeface="+mn-ea"/>
              </a:rPr>
              <a:t>CHAR</a:t>
            </a:r>
            <a:r>
              <a:rPr lang="zh-CN" altLang="en-US" dirty="0">
                <a:sym typeface="+mn-ea"/>
              </a:rPr>
              <a:t>类型，更有利于提高检索的效率。</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dirty="0">
                <a:sym typeface="+mn-ea"/>
              </a:rPr>
              <a:t>建立索引时推荐选择占用存储空间较小的字段。</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Ø"/>
            </a:pPr>
            <a:r>
              <a:rPr lang="zh-CN" altLang="en-US" dirty="0">
                <a:sym typeface="+mn-ea"/>
              </a:rPr>
              <a:t>在建立索引时，若字段中保存的</a:t>
            </a:r>
            <a:r>
              <a:rPr lang="zh-CN" altLang="en-US" b="1" u="sng" dirty="0">
                <a:solidFill>
                  <a:srgbClr val="0070C0"/>
                </a:solidFill>
                <a:sym typeface="+mn-ea"/>
              </a:rPr>
              <a:t>数据重复值较高</a:t>
            </a:r>
            <a:r>
              <a:rPr lang="zh-CN" altLang="en-US" dirty="0">
                <a:sym typeface="+mn-ea"/>
              </a:rPr>
              <a:t>，在这种情况下，即使该字段（如性别字段）在查询时会被频繁使用，此时也</a:t>
            </a:r>
            <a:r>
              <a:rPr lang="zh-CN" altLang="en-US" b="1" u="sng" dirty="0">
                <a:solidFill>
                  <a:srgbClr val="0070C0"/>
                </a:solidFill>
                <a:sym typeface="+mn-ea"/>
              </a:rPr>
              <a:t>不适合建立索引</a:t>
            </a:r>
            <a:r>
              <a:rPr lang="zh-CN" altLang="en-US" dirty="0">
                <a:sym typeface="+mn-ea"/>
              </a:rPr>
              <a:t>。</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dirty="0">
                <a:sym typeface="+mn-ea"/>
              </a:rPr>
              <a:t>以</a:t>
            </a:r>
            <a:r>
              <a:rPr lang="en-US" altLang="zh-CN" dirty="0">
                <a:sym typeface="+mn-ea"/>
              </a:rPr>
              <a:t>InnoDB</a:t>
            </a:r>
            <a:r>
              <a:rPr lang="zh-CN" altLang="en-US" dirty="0">
                <a:sym typeface="+mn-ea"/>
              </a:rPr>
              <a:t>为例，非主键索引在查询时，都需要先获取其对应的聚簇索引后才能完成数据的检索，因此当重复值较高时，需要重复获取相同聚簇索引检索数据的次数也会急剧增多，影响查询的效率。</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dirty="0">
                <a:sym typeface="+mn-ea"/>
              </a:rPr>
              <a:t>在开发时一般不推荐在重复值较高的字段建立索引。</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marL="285750" indent="-285750">
              <a:lnSpc>
                <a:spcPct val="200000"/>
              </a:lnSpc>
              <a:buFont typeface="Wingdings" panose="05000000000000000000" pitchFamily="2" charset="2"/>
              <a:buChar char="Ø"/>
            </a:pPr>
            <a:r>
              <a:rPr lang="zh-CN" altLang="en-US" dirty="0">
                <a:sym typeface="+mn-ea"/>
              </a:rPr>
              <a:t>对于建立索引的字段，数据在更新时，为了保证索引数据的准确性，同时还要更新索引。</a:t>
            </a:r>
            <a:endParaRPr lang="en-US" altLang="zh-CN" dirty="0">
              <a:latin typeface="Arial" panose="020B0604020202020204" pitchFamily="34" charset="0"/>
            </a:endParaRPr>
          </a:p>
          <a:p>
            <a:pPr marL="285750" indent="-285750">
              <a:lnSpc>
                <a:spcPct val="200000"/>
              </a:lnSpc>
              <a:buFont typeface="Wingdings" panose="05000000000000000000" pitchFamily="2" charset="2"/>
              <a:buChar char="Ø"/>
            </a:pPr>
            <a:r>
              <a:rPr lang="zh-CN" altLang="en-US" dirty="0">
                <a:sym typeface="+mn-ea"/>
              </a:rPr>
              <a:t>所以在</a:t>
            </a:r>
            <a:r>
              <a:rPr lang="zh-CN" altLang="en-US" b="1" u="sng" dirty="0">
                <a:solidFill>
                  <a:srgbClr val="0070C0"/>
                </a:solidFill>
                <a:sym typeface="+mn-ea"/>
              </a:rPr>
              <a:t>字段被频繁更新</a:t>
            </a:r>
            <a:r>
              <a:rPr lang="zh-CN" altLang="en-US" dirty="0">
                <a:sym typeface="+mn-ea"/>
              </a:rPr>
              <a:t>时，会</a:t>
            </a:r>
            <a:r>
              <a:rPr lang="zh-CN" altLang="en-US" b="1" u="sng" dirty="0">
                <a:solidFill>
                  <a:srgbClr val="0070C0"/>
                </a:solidFill>
                <a:sym typeface="+mn-ea"/>
              </a:rPr>
              <a:t>造成</a:t>
            </a:r>
            <a:r>
              <a:rPr lang="en-US" altLang="zh-CN" dirty="0">
                <a:sym typeface="+mn-ea"/>
              </a:rPr>
              <a:t>I/O</a:t>
            </a:r>
            <a:r>
              <a:rPr lang="zh-CN" altLang="en-US" dirty="0">
                <a:sym typeface="+mn-ea"/>
              </a:rPr>
              <a:t>访问量增加，</a:t>
            </a:r>
            <a:r>
              <a:rPr lang="zh-CN" altLang="en-US" b="1" u="sng" dirty="0">
                <a:solidFill>
                  <a:srgbClr val="0070C0"/>
                </a:solidFill>
                <a:sym typeface="+mn-ea"/>
              </a:rPr>
              <a:t>影响</a:t>
            </a:r>
            <a:r>
              <a:rPr lang="zh-CN" altLang="en-US" dirty="0">
                <a:sym typeface="+mn-ea"/>
              </a:rPr>
              <a:t>系统的资源消耗，</a:t>
            </a:r>
            <a:r>
              <a:rPr lang="zh-CN" altLang="en-US" b="1" u="sng" dirty="0">
                <a:solidFill>
                  <a:srgbClr val="0070C0"/>
                </a:solidFill>
                <a:sym typeface="+mn-ea"/>
              </a:rPr>
              <a:t>加重</a:t>
            </a:r>
            <a:r>
              <a:rPr lang="zh-CN" altLang="en-US" dirty="0">
                <a:sym typeface="+mn-ea"/>
              </a:rPr>
              <a:t>了存储的负载。</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evron 3"/>
          <p:cNvSpPr/>
          <p:nvPr>
            <p:custDataLst>
              <p:tags r:id="rId1"/>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92165" name="矩形 6"/>
          <p:cNvSpPr/>
          <p:nvPr/>
        </p:nvSpPr>
        <p:spPr>
          <a:xfrm>
            <a:off x="3045460" y="2205355"/>
            <a:ext cx="6099175" cy="558800"/>
          </a:xfrm>
          <a:prstGeom prst="rect">
            <a:avLst/>
          </a:prstGeom>
          <a:noFill/>
          <a:ln w="9525">
            <a:noFill/>
          </a:ln>
        </p:spPr>
        <p:txBody>
          <a:bodyPr>
            <a:spAutoFit/>
          </a:bodyPr>
          <a:p>
            <a:pPr algn="ctr">
              <a:lnSpc>
                <a:spcPct val="200000"/>
              </a:lnSpc>
            </a:pPr>
            <a:r>
              <a:rPr lang="zh-CN" altLang="en-US" b="1" u="sng" dirty="0">
                <a:solidFill>
                  <a:srgbClr val="0070C0"/>
                </a:solidFill>
                <a:latin typeface="Arial" panose="020B0604020202020204" pitchFamily="34" charset="0"/>
              </a:rPr>
              <a:t>利用索引查询语句时的注意事项</a:t>
            </a:r>
            <a:endParaRPr lang="en-US" altLang="zh-CN" dirty="0">
              <a:latin typeface="Arial" panose="020B0604020202020204" pitchFamily="34" charset="0"/>
            </a:endParaRPr>
          </a:p>
        </p:txBody>
      </p:sp>
      <p:sp>
        <p:nvSpPr>
          <p:cNvPr id="13" name="圆角矩形 12"/>
          <p:cNvSpPr/>
          <p:nvPr/>
        </p:nvSpPr>
        <p:spPr>
          <a:xfrm>
            <a:off x="4048760" y="4024630"/>
            <a:ext cx="4238625" cy="923925"/>
          </a:xfrm>
          <a:prstGeom prst="roundRect">
            <a:avLst/>
          </a:prstGeom>
          <a:solidFill>
            <a:srgbClr val="00B05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模糊查询中通配符的使用</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14" name="圆角矩形 13"/>
          <p:cNvSpPr/>
          <p:nvPr/>
        </p:nvSpPr>
        <p:spPr>
          <a:xfrm>
            <a:off x="4043998" y="2995930"/>
            <a:ext cx="4237038"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查询时保证字段的独立</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
        <p:nvSpPr>
          <p:cNvPr id="15" name="圆角矩形 14"/>
          <p:cNvSpPr/>
          <p:nvPr/>
        </p:nvSpPr>
        <p:spPr>
          <a:xfrm>
            <a:off x="4048760" y="5059680"/>
            <a:ext cx="4238625" cy="923925"/>
          </a:xfrm>
          <a:prstGeom prst="roundRect">
            <a:avLst/>
          </a:prstGeom>
          <a:solidFill>
            <a:srgbClr val="C00000"/>
          </a:solidFill>
          <a:ln w="127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a:ln>
                  <a:noFill/>
                </a:ln>
                <a:solidFill>
                  <a:schemeClr val="bg1"/>
                </a:solidFill>
                <a:effectLst/>
                <a:uLnTx/>
                <a:uFillTx/>
                <a:latin typeface="+mn-lt"/>
                <a:ea typeface="+mn-ea"/>
                <a:cs typeface="+mn-cs"/>
              </a:rPr>
              <a:t>分组查询时排序的设置</a:t>
            </a:r>
            <a:endParaRPr kumimoji="0" lang="zh-CN" altLang="en-US" sz="1800" b="1" i="0" u="none" strike="noStrike" kern="1200" cap="none" spc="0" normalizeH="0" baseline="0" noProof="0">
              <a:ln>
                <a:noFill/>
              </a:ln>
              <a:solidFill>
                <a:schemeClr val="bg1"/>
              </a:solidFill>
              <a:effectLst/>
              <a:uLnTx/>
              <a:uFillTx/>
              <a:latin typeface="+mn-lt"/>
              <a:ea typeface="+mn-ea"/>
              <a:cs typeface="+mn-cs"/>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92165"/>
                                        </p:tgtEl>
                                        <p:attrNameLst>
                                          <p:attrName>style.visibility</p:attrName>
                                        </p:attrNameLst>
                                      </p:cBhvr>
                                      <p:to>
                                        <p:strVal val="visible"/>
                                      </p:to>
                                    </p:set>
                                    <p:animEffect transition="in" filter="fade">
                                      <p:cBhvr>
                                        <p:cTn id="7" dur="500"/>
                                        <p:tgtEl>
                                          <p:spTgt spid="92165"/>
                                        </p:tgtEl>
                                      </p:cBhvr>
                                    </p:animEffect>
                                    <p:anim calcmode="lin" valueType="num">
                                      <p:cBhvr>
                                        <p:cTn id="8" dur="500" fill="hold"/>
                                        <p:tgtEl>
                                          <p:spTgt spid="92165"/>
                                        </p:tgtEl>
                                        <p:attrNameLst>
                                          <p:attrName>ppt_x</p:attrName>
                                        </p:attrNameLst>
                                      </p:cBhvr>
                                      <p:tavLst>
                                        <p:tav tm="0">
                                          <p:val>
                                            <p:strVal val="#ppt_x"/>
                                          </p:val>
                                        </p:tav>
                                        <p:tav tm="100000">
                                          <p:val>
                                            <p:strVal val="#ppt_x"/>
                                          </p:val>
                                        </p:tav>
                                      </p:tavLst>
                                    </p:anim>
                                    <p:anim calcmode="lin" valueType="num">
                                      <p:cBhvr>
                                        <p:cTn id="9" dur="450" decel="100000" fill="hold"/>
                                        <p:tgtEl>
                                          <p:spTgt spid="92165"/>
                                        </p:tgtEl>
                                        <p:attrNameLst>
                                          <p:attrName>ppt_y</p:attrName>
                                        </p:attrNameLst>
                                      </p:cBhvr>
                                      <p:tavLst>
                                        <p:tav tm="0">
                                          <p:val>
                                            <p:strVal val="#ppt_y+1"/>
                                          </p:val>
                                        </p:tav>
                                        <p:tav tm="100000">
                                          <p:val>
                                            <p:strVal val="#ppt_y-.03"/>
                                          </p:val>
                                        </p:tav>
                                      </p:tavLst>
                                    </p:anim>
                                    <p:anim calcmode="lin" valueType="num">
                                      <p:cBhvr>
                                        <p:cTn id="10" dur="50" accel="100000" fill="hold">
                                          <p:stCondLst>
                                            <p:cond delay="450"/>
                                          </p:stCondLst>
                                        </p:cTn>
                                        <p:tgtEl>
                                          <p:spTgt spid="92165"/>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2" presetClass="entr" presetSubtype="2"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ppt_x</p:attrName>
                                        </p:attrNameLst>
                                      </p:cBhvr>
                                      <p:tavLst>
                                        <p:tav tm="0">
                                          <p:val>
                                            <p:strVal val="#ppt_x+#ppt_w*1.125000"/>
                                          </p:val>
                                        </p:tav>
                                        <p:tav tm="100000">
                                          <p:val>
                                            <p:strVal val="#ppt_x"/>
                                          </p:val>
                                        </p:tav>
                                      </p:tavLst>
                                    </p:anim>
                                    <p:animEffect transition="in" filter="wipe(left)">
                                      <p:cBhvr>
                                        <p:cTn id="16" dur="500"/>
                                        <p:tgtEl>
                                          <p:spTgt spid="14"/>
                                        </p:tgtEl>
                                      </p:cBhvr>
                                    </p:animEffect>
                                  </p:childTnLst>
                                </p:cTn>
                              </p:par>
                            </p:childTnLst>
                          </p:cTn>
                        </p:par>
                        <p:par>
                          <p:cTn id="17" fill="hold">
                            <p:stCondLst>
                              <p:cond delay="500"/>
                            </p:stCondLst>
                            <p:childTnLst>
                              <p:par>
                                <p:cTn id="18" presetID="12" presetClass="entr" presetSubtype="8"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500"/>
                                        <p:tgtEl>
                                          <p:spTgt spid="13"/>
                                        </p:tgtEl>
                                        <p:attrNameLst>
                                          <p:attrName>ppt_x</p:attrName>
                                        </p:attrNameLst>
                                      </p:cBhvr>
                                      <p:tavLst>
                                        <p:tav tm="0">
                                          <p:val>
                                            <p:strVal val="#ppt_x-#ppt_w*1.125000"/>
                                          </p:val>
                                        </p:tav>
                                        <p:tav tm="100000">
                                          <p:val>
                                            <p:strVal val="#ppt_x"/>
                                          </p:val>
                                        </p:tav>
                                      </p:tavLst>
                                    </p:anim>
                                    <p:animEffect transition="in" filter="wipe(right)">
                                      <p:cBhvr>
                                        <p:cTn id="21" dur="500"/>
                                        <p:tgtEl>
                                          <p:spTgt spid="13"/>
                                        </p:tgtEl>
                                      </p:cBhvr>
                                    </p:animEffect>
                                  </p:childTnLst>
                                </p:cTn>
                              </p:par>
                            </p:childTnLst>
                          </p:cTn>
                        </p:par>
                        <p:par>
                          <p:cTn id="22" fill="hold">
                            <p:stCondLst>
                              <p:cond delay="1000"/>
                            </p:stCondLst>
                            <p:childTnLst>
                              <p:par>
                                <p:cTn id="23" presetID="12" presetClass="entr" presetSubtype="2" fill="hold" grpId="0" nodeType="after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p:tgtEl>
                                          <p:spTgt spid="15"/>
                                        </p:tgtEl>
                                        <p:attrNameLst>
                                          <p:attrName>ppt_x</p:attrName>
                                        </p:attrNameLst>
                                      </p:cBhvr>
                                      <p:tavLst>
                                        <p:tav tm="0">
                                          <p:val>
                                            <p:strVal val="#ppt_x+#ppt_w*1.125000"/>
                                          </p:val>
                                        </p:tav>
                                        <p:tav tm="100000">
                                          <p:val>
                                            <p:strVal val="#ppt_x"/>
                                          </p:val>
                                        </p:tav>
                                      </p:tavLst>
                                    </p:anim>
                                    <p:animEffect transition="in" filter="wipe(left)">
                                      <p:cBhvr>
                                        <p:cTn id="2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5" grpId="0"/>
      <p:bldP spid="13" grpId="0" bldLvl="0" animBg="1"/>
      <p:bldP spid="14" grpId="0" bldLvl="0" animBg="1"/>
      <p:bldP spid="15" grpId="0" bldLvl="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dirty="0">
                <a:sym typeface="+mn-ea"/>
              </a:rPr>
              <a:t>对于建立索引的字段，在查询时要</a:t>
            </a:r>
            <a:r>
              <a:rPr lang="zh-CN" altLang="en-US" b="1" u="sng" dirty="0">
                <a:solidFill>
                  <a:srgbClr val="0070C0"/>
                </a:solidFill>
                <a:sym typeface="+mn-ea"/>
              </a:rPr>
              <a:t>保证</a:t>
            </a:r>
            <a:r>
              <a:rPr lang="zh-CN" altLang="en-US" dirty="0">
                <a:sym typeface="+mn-ea"/>
              </a:rPr>
              <a:t>该</a:t>
            </a:r>
            <a:r>
              <a:rPr lang="zh-CN" altLang="en-US" b="1" u="sng" dirty="0">
                <a:solidFill>
                  <a:srgbClr val="0070C0"/>
                </a:solidFill>
                <a:sym typeface="+mn-ea"/>
              </a:rPr>
              <a:t>字段</a:t>
            </a:r>
            <a:r>
              <a:rPr lang="zh-CN" altLang="en-US" dirty="0">
                <a:sym typeface="+mn-ea"/>
              </a:rPr>
              <a:t>在关系运算符（如</a:t>
            </a:r>
            <a:r>
              <a:rPr lang="en-US" altLang="zh-CN" dirty="0">
                <a:sym typeface="+mn-ea"/>
              </a:rPr>
              <a:t>=</a:t>
            </a:r>
            <a:r>
              <a:rPr lang="zh-CN" altLang="en-US" dirty="0">
                <a:sym typeface="+mn-ea"/>
              </a:rPr>
              <a:t>、</a:t>
            </a:r>
            <a:r>
              <a:rPr lang="en-US" altLang="zh-CN" dirty="0">
                <a:sym typeface="+mn-ea"/>
              </a:rPr>
              <a:t>&gt;</a:t>
            </a:r>
            <a:r>
              <a:rPr lang="zh-CN" altLang="en-US" dirty="0">
                <a:sym typeface="+mn-ea"/>
              </a:rPr>
              <a:t>等）的一侧</a:t>
            </a:r>
            <a:r>
              <a:rPr lang="zh-CN" altLang="en-US" b="1" u="sng" dirty="0">
                <a:solidFill>
                  <a:srgbClr val="0070C0"/>
                </a:solidFill>
                <a:sym typeface="+mn-ea"/>
              </a:rPr>
              <a:t>“独立”</a:t>
            </a:r>
            <a:r>
              <a:rPr lang="zh-CN" altLang="en-US" dirty="0">
                <a:sym typeface="+mn-ea"/>
              </a:rPr>
              <a:t>。所谓“独立”指的是索引字段不能是表达式的一部分或函数的参数。</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2279015" y="4293235"/>
            <a:ext cx="8321675" cy="1076325"/>
          </a:xfrm>
          <a:prstGeom prst="rect">
            <a:avLst/>
          </a:prstGeom>
          <a:noFill/>
        </p:spPr>
        <p:txBody>
          <a:bodyPr wrap="square" rtlCol="0" anchor="t">
            <a:spAutoFit/>
          </a:bodyPr>
          <a:p>
            <a:pPr indent="266700" algn="just" defTabSz="266700">
              <a:lnSpc>
                <a:spcPct val="100000"/>
              </a:lnSpc>
              <a:buClrTx/>
              <a:buSzTx/>
              <a:buNone/>
            </a:pPr>
            <a:r>
              <a:rPr lang="en-US" altLang="zh-CN" sz="1600">
                <a:latin typeface="宋体" panose="02010600030101010101" pitchFamily="2" charset="-122"/>
                <a:ea typeface="宋体" panose="02010600030101010101" pitchFamily="2" charset="-122"/>
                <a:sym typeface="+mn-ea"/>
              </a:rPr>
              <a:t># 不会使用主键索引</a:t>
            </a:r>
            <a:endParaRPr lang="en-US" altLang="zh-CN" sz="1600">
              <a:latin typeface="宋体" panose="02010600030101010101" pitchFamily="2" charset="-122"/>
              <a:ea typeface="宋体" panose="02010600030101010101" pitchFamily="2" charset="-122"/>
            </a:endParaRPr>
          </a:p>
          <a:p>
            <a:pPr indent="266700" algn="just" defTabSz="266700">
              <a:lnSpc>
                <a:spcPct val="100000"/>
              </a:lnSpc>
              <a:buClrTx/>
              <a:buSzTx/>
              <a:buNone/>
            </a:pPr>
            <a:r>
              <a:rPr lang="en-US" altLang="zh-CN" sz="1600">
                <a:latin typeface="宋体" panose="02010600030101010101" pitchFamily="2" charset="-122"/>
                <a:ea typeface="宋体" panose="02010600030101010101" pitchFamily="2" charset="-122"/>
                <a:sym typeface="+mn-ea"/>
              </a:rPr>
              <a:t>EXPLAIN SELECT * FROM </a:t>
            </a:r>
            <a:r>
              <a:rPr lang="en-US" altLang="zh-CN" sz="1600">
                <a:latin typeface="宋体" panose="02010600030101010101" pitchFamily="2" charset="-122"/>
                <a:ea typeface="宋体" panose="02010600030101010101" pitchFamily="2" charset="-122"/>
                <a:sym typeface="+mn-ea"/>
              </a:rPr>
              <a:t>xs WHERE id+2&gt;3;</a:t>
            </a:r>
            <a:endParaRPr lang="en-US" altLang="zh-CN" sz="1600">
              <a:latin typeface="宋体" panose="02010600030101010101" pitchFamily="2" charset="-122"/>
              <a:ea typeface="宋体" panose="02010600030101010101" pitchFamily="2" charset="-122"/>
            </a:endParaRPr>
          </a:p>
          <a:p>
            <a:pPr indent="266700" algn="just" defTabSz="266700">
              <a:lnSpc>
                <a:spcPct val="100000"/>
              </a:lnSpc>
              <a:buClrTx/>
              <a:buSzTx/>
              <a:buNone/>
            </a:pPr>
            <a:r>
              <a:rPr lang="en-US" altLang="zh-CN" sz="1600">
                <a:latin typeface="宋体" panose="02010600030101010101" pitchFamily="2" charset="-122"/>
                <a:ea typeface="宋体" panose="02010600030101010101" pitchFamily="2" charset="-122"/>
                <a:sym typeface="+mn-ea"/>
              </a:rPr>
              <a:t># 使用主键索引</a:t>
            </a:r>
            <a:endParaRPr lang="en-US" altLang="zh-CN" sz="1600">
              <a:latin typeface="宋体" panose="02010600030101010101" pitchFamily="2" charset="-122"/>
              <a:ea typeface="宋体" panose="02010600030101010101" pitchFamily="2" charset="-122"/>
            </a:endParaRPr>
          </a:p>
          <a:p>
            <a:pPr indent="266700" algn="just" defTabSz="266700">
              <a:lnSpc>
                <a:spcPct val="100000"/>
              </a:lnSpc>
              <a:buClrTx/>
              <a:buSzTx/>
              <a:buNone/>
            </a:pPr>
            <a:r>
              <a:rPr lang="en-US" altLang="zh-CN" sz="1600">
                <a:latin typeface="宋体" panose="02010600030101010101" pitchFamily="2" charset="-122"/>
                <a:ea typeface="宋体" panose="02010600030101010101" pitchFamily="2" charset="-122"/>
                <a:sym typeface="+mn-ea"/>
              </a:rPr>
              <a:t>EXPLAIN SELECT * FROM xs WHERE id&gt;3-2;</a:t>
            </a:r>
            <a:endParaRPr lang="en-US" altLang="zh-CN" sz="1600">
              <a:latin typeface="宋体" panose="02010600030101010101" pitchFamily="2" charset="-122"/>
              <a:ea typeface="宋体" panose="02010600030101010101" pitchFamily="2" charset="-122"/>
              <a:sym typeface="+mn-ea"/>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dirty="0">
                <a:sym typeface="+mn-ea"/>
              </a:rPr>
              <a:t>对于建立索引的字段，在查询时要</a:t>
            </a:r>
            <a:r>
              <a:rPr lang="zh-CN" altLang="en-US" b="1" u="sng" dirty="0">
                <a:solidFill>
                  <a:srgbClr val="0070C0"/>
                </a:solidFill>
                <a:sym typeface="+mn-ea"/>
              </a:rPr>
              <a:t>保证</a:t>
            </a:r>
            <a:r>
              <a:rPr lang="zh-CN" altLang="en-US" dirty="0">
                <a:sym typeface="+mn-ea"/>
              </a:rPr>
              <a:t>该</a:t>
            </a:r>
            <a:r>
              <a:rPr lang="zh-CN" altLang="en-US" b="1" u="sng" dirty="0">
                <a:solidFill>
                  <a:srgbClr val="0070C0"/>
                </a:solidFill>
                <a:sym typeface="+mn-ea"/>
              </a:rPr>
              <a:t>字段</a:t>
            </a:r>
            <a:r>
              <a:rPr lang="zh-CN" altLang="en-US" dirty="0">
                <a:sym typeface="+mn-ea"/>
              </a:rPr>
              <a:t>在关系运算符（如</a:t>
            </a:r>
            <a:r>
              <a:rPr lang="en-US" altLang="zh-CN" dirty="0">
                <a:sym typeface="+mn-ea"/>
              </a:rPr>
              <a:t>=</a:t>
            </a:r>
            <a:r>
              <a:rPr lang="zh-CN" altLang="en-US" dirty="0">
                <a:sym typeface="+mn-ea"/>
              </a:rPr>
              <a:t>、</a:t>
            </a:r>
            <a:r>
              <a:rPr lang="en-US" altLang="zh-CN" dirty="0">
                <a:sym typeface="+mn-ea"/>
              </a:rPr>
              <a:t>&gt;</a:t>
            </a:r>
            <a:r>
              <a:rPr lang="zh-CN" altLang="en-US" dirty="0">
                <a:sym typeface="+mn-ea"/>
              </a:rPr>
              <a:t>等）的一侧</a:t>
            </a:r>
            <a:r>
              <a:rPr lang="zh-CN" altLang="en-US" b="1" u="sng" dirty="0">
                <a:solidFill>
                  <a:srgbClr val="0070C0"/>
                </a:solidFill>
                <a:sym typeface="+mn-ea"/>
              </a:rPr>
              <a:t>“独立”</a:t>
            </a:r>
            <a:r>
              <a:rPr lang="zh-CN" altLang="en-US" dirty="0">
                <a:sym typeface="+mn-ea"/>
              </a:rPr>
              <a:t>。所谓“独立”指的是索引字段不能是表达式的一部分或函数的参数。</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5" name="文本框 4"/>
          <p:cNvSpPr txBox="1"/>
          <p:nvPr/>
        </p:nvSpPr>
        <p:spPr>
          <a:xfrm>
            <a:off x="2279015" y="4293235"/>
            <a:ext cx="8321675" cy="1076325"/>
          </a:xfrm>
          <a:prstGeom prst="rect">
            <a:avLst/>
          </a:prstGeom>
          <a:noFill/>
        </p:spPr>
        <p:txBody>
          <a:bodyPr wrap="square" rtlCol="0" anchor="t">
            <a:spAutoFit/>
          </a:bodyPr>
          <a:p>
            <a:pPr indent="266700" algn="just" defTabSz="266700">
              <a:lnSpc>
                <a:spcPct val="100000"/>
              </a:lnSpc>
              <a:buClrTx/>
              <a:buSzTx/>
              <a:buNone/>
            </a:pPr>
            <a:r>
              <a:rPr lang="en-US" altLang="zh-CN" sz="1600">
                <a:latin typeface="宋体" panose="02010600030101010101" pitchFamily="2" charset="-122"/>
                <a:ea typeface="宋体" panose="02010600030101010101" pitchFamily="2" charset="-122"/>
                <a:sym typeface="+mn-ea"/>
              </a:rPr>
              <a:t># 不会使用主键索引</a:t>
            </a:r>
            <a:endParaRPr lang="en-US" altLang="zh-CN" sz="1600">
              <a:latin typeface="宋体" panose="02010600030101010101" pitchFamily="2" charset="-122"/>
              <a:ea typeface="宋体" panose="02010600030101010101" pitchFamily="2" charset="-122"/>
            </a:endParaRPr>
          </a:p>
          <a:p>
            <a:pPr indent="266700" algn="just" defTabSz="266700">
              <a:lnSpc>
                <a:spcPct val="100000"/>
              </a:lnSpc>
              <a:buClrTx/>
              <a:buSzTx/>
              <a:buNone/>
            </a:pPr>
            <a:r>
              <a:rPr lang="en-US" altLang="zh-CN" sz="1600">
                <a:latin typeface="宋体" panose="02010600030101010101" pitchFamily="2" charset="-122"/>
                <a:ea typeface="宋体" panose="02010600030101010101" pitchFamily="2" charset="-122"/>
                <a:sym typeface="+mn-ea"/>
              </a:rPr>
              <a:t>EXPLAIN SELECT * FROM </a:t>
            </a:r>
            <a:r>
              <a:rPr lang="en-US" altLang="zh-CN" sz="1600">
                <a:latin typeface="宋体" panose="02010600030101010101" pitchFamily="2" charset="-122"/>
                <a:ea typeface="宋体" panose="02010600030101010101" pitchFamily="2" charset="-122"/>
                <a:sym typeface="+mn-ea"/>
              </a:rPr>
              <a:t>xs WHERE id+2&gt;3;</a:t>
            </a:r>
            <a:endParaRPr lang="en-US" altLang="zh-CN" sz="1600">
              <a:latin typeface="宋体" panose="02010600030101010101" pitchFamily="2" charset="-122"/>
              <a:ea typeface="宋体" panose="02010600030101010101" pitchFamily="2" charset="-122"/>
            </a:endParaRPr>
          </a:p>
          <a:p>
            <a:pPr indent="266700" algn="just" defTabSz="266700">
              <a:lnSpc>
                <a:spcPct val="100000"/>
              </a:lnSpc>
              <a:buClrTx/>
              <a:buSzTx/>
              <a:buNone/>
            </a:pPr>
            <a:r>
              <a:rPr lang="en-US" altLang="zh-CN" sz="1600">
                <a:latin typeface="宋体" panose="02010600030101010101" pitchFamily="2" charset="-122"/>
                <a:ea typeface="宋体" panose="02010600030101010101" pitchFamily="2" charset="-122"/>
                <a:sym typeface="+mn-ea"/>
              </a:rPr>
              <a:t># 使用主键索引</a:t>
            </a:r>
            <a:endParaRPr lang="en-US" altLang="zh-CN" sz="1600">
              <a:latin typeface="宋体" panose="02010600030101010101" pitchFamily="2" charset="-122"/>
              <a:ea typeface="宋体" panose="02010600030101010101" pitchFamily="2" charset="-122"/>
            </a:endParaRPr>
          </a:p>
          <a:p>
            <a:pPr indent="266700" algn="just" defTabSz="266700">
              <a:lnSpc>
                <a:spcPct val="100000"/>
              </a:lnSpc>
              <a:buClrTx/>
              <a:buSzTx/>
              <a:buNone/>
            </a:pPr>
            <a:r>
              <a:rPr lang="en-US" altLang="zh-CN" sz="1600">
                <a:latin typeface="宋体" panose="02010600030101010101" pitchFamily="2" charset="-122"/>
                <a:ea typeface="宋体" panose="02010600030101010101" pitchFamily="2" charset="-122"/>
                <a:sym typeface="+mn-ea"/>
              </a:rPr>
              <a:t>EXPLAIN SELECT * FROM xs WHERE id&gt;3-2;</a:t>
            </a:r>
            <a:endParaRPr lang="en-US" altLang="zh-CN" sz="1600">
              <a:latin typeface="宋体" panose="02010600030101010101" pitchFamily="2" charset="-122"/>
              <a:ea typeface="宋体" panose="02010600030101010101" pitchFamily="2" charset="-122"/>
              <a:sym typeface="+mn-ea"/>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文本框 18"/>
          <p:cNvSpPr txBox="1"/>
          <p:nvPr>
            <p:custDataLst>
              <p:tags r:id="rId1"/>
            </p:custDataLst>
          </p:nvPr>
        </p:nvSpPr>
        <p:spPr>
          <a:xfrm>
            <a:off x="1272540" y="2414905"/>
            <a:ext cx="9754870" cy="3806190"/>
          </a:xfrm>
          <a:prstGeom prst="rect">
            <a:avLst/>
          </a:prstGeom>
          <a:noFill/>
        </p:spPr>
        <p:txBody>
          <a:bodyPr wrap="square" lIns="89970" tIns="46784" rIns="89970" bIns="46784">
            <a:noAutofit/>
          </a:bodyPr>
          <a:lstStyle>
            <a:defPPr>
              <a:defRPr lang="zh-CN"/>
            </a:defPPr>
            <a:lvl1pPr marL="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1pPr>
            <a:lvl2pPr marL="457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2pPr>
            <a:lvl3pPr marL="914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3pPr>
            <a:lvl4pPr marL="1371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4pPr>
            <a:lvl5pPr marL="18288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5pPr>
            <a:lvl6pPr marL="22860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6pPr>
            <a:lvl7pPr marL="27432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7pPr>
            <a:lvl8pPr marL="32004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8pPr>
            <a:lvl9pPr marL="3657600" algn="l" defTabSz="913765" rtl="0" eaLnBrk="1" latinLnBrk="0" hangingPunct="1">
              <a:defRPr sz="1800" kern="1200">
                <a:solidFill>
                  <a:sysClr val="windowText" lastClr="000000"/>
                </a:solidFill>
                <a:latin typeface="Arial" panose="020B0604020202020204" pitchFamily="34" charset="0"/>
                <a:ea typeface="微软雅黑" panose="020B0503020204020204" pitchFamily="34" charset="-122"/>
                <a:cs typeface="+mn-ea"/>
              </a:defRPr>
            </a:lvl9pPr>
          </a:lstStyle>
          <a:p>
            <a:pPr>
              <a:lnSpc>
                <a:spcPct val="200000"/>
              </a:lnSpc>
            </a:pPr>
            <a:r>
              <a:rPr lang="zh-CN" altLang="en-US" b="1" u="sng" dirty="0">
                <a:solidFill>
                  <a:srgbClr val="0070C0"/>
                </a:solidFill>
                <a:sym typeface="+mn-ea"/>
              </a:rPr>
              <a:t>模糊查询</a:t>
            </a:r>
            <a:r>
              <a:rPr lang="zh-CN" altLang="en-US" dirty="0">
                <a:sym typeface="+mn-ea"/>
              </a:rPr>
              <a:t>时，若匹配模式中的最左侧含有</a:t>
            </a:r>
            <a:r>
              <a:rPr lang="zh-CN" altLang="en-US" b="1" u="sng" dirty="0">
                <a:solidFill>
                  <a:srgbClr val="0070C0"/>
                </a:solidFill>
                <a:sym typeface="+mn-ea"/>
              </a:rPr>
              <a:t>通配符</a:t>
            </a:r>
            <a:r>
              <a:rPr lang="zh-CN" altLang="en-US" dirty="0">
                <a:sym typeface="+mn-ea"/>
              </a:rPr>
              <a:t>（</a:t>
            </a:r>
            <a:r>
              <a:rPr lang="en-US" altLang="zh-CN" dirty="0">
                <a:sym typeface="+mn-ea"/>
              </a:rPr>
              <a:t>%</a:t>
            </a:r>
            <a:r>
              <a:rPr lang="zh-CN" altLang="en-US" dirty="0">
                <a:sym typeface="+mn-ea"/>
              </a:rPr>
              <a:t>），表示只要数据中含所有“</a:t>
            </a:r>
            <a:r>
              <a:rPr lang="en-US" altLang="zh-CN" dirty="0">
                <a:sym typeface="+mn-ea"/>
              </a:rPr>
              <a:t>%</a:t>
            </a:r>
            <a:r>
              <a:rPr lang="zh-CN" altLang="en-US" dirty="0">
                <a:sym typeface="+mn-ea"/>
              </a:rPr>
              <a:t>后指定的内容”就符合要求，会导致</a:t>
            </a:r>
            <a:r>
              <a:rPr lang="en-US" altLang="zh-CN" dirty="0">
                <a:sym typeface="+mn-ea"/>
              </a:rPr>
              <a:t>MySQL</a:t>
            </a:r>
            <a:r>
              <a:rPr lang="zh-CN" altLang="en-US" dirty="0">
                <a:sym typeface="+mn-ea"/>
              </a:rPr>
              <a:t>全表扫描，不会用设置的索引。</a:t>
            </a:r>
            <a:endParaRPr lang="zh-CN" altLang="en-US" noProof="0" dirty="0" smtClean="0">
              <a:ln>
                <a:noFill/>
              </a:ln>
              <a:solidFill>
                <a:schemeClr val="tx1"/>
              </a:solidFill>
              <a:effectLst/>
              <a:uLnTx/>
              <a:uFillTx/>
              <a:latin typeface="+mn-lt"/>
              <a:ea typeface="宋体" panose="02010600030101010101" pitchFamily="2" charset="-122"/>
              <a:cs typeface="Times New Roman" panose="02020603050405020304" charset="0"/>
              <a:sym typeface="+mn-ea"/>
            </a:endParaRPr>
          </a:p>
        </p:txBody>
      </p:sp>
      <p:sp>
        <p:nvSpPr>
          <p:cNvPr id="9" name="圆角矩形 8"/>
          <p:cNvSpPr/>
          <p:nvPr/>
        </p:nvSpPr>
        <p:spPr>
          <a:xfrm>
            <a:off x="1005205" y="2315210"/>
            <a:ext cx="10202545" cy="4093845"/>
          </a:xfrm>
          <a:prstGeom prst="roundRect">
            <a:avLst>
              <a:gd name="adj" fmla="val 0"/>
            </a:avLst>
          </a:prstGeom>
          <a:no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3"/>
          <p:cNvSpPr/>
          <p:nvPr/>
        </p:nvSpPr>
        <p:spPr>
          <a:xfrm>
            <a:off x="911225" y="222313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93"/>
          <p:cNvSpPr/>
          <p:nvPr/>
        </p:nvSpPr>
        <p:spPr>
          <a:xfrm rot="10800000">
            <a:off x="10895330" y="5676265"/>
            <a:ext cx="384175" cy="716280"/>
          </a:xfrm>
          <a:custGeom>
            <a:avLst/>
            <a:gdLst/>
            <a:ahLst/>
            <a:cxnLst/>
            <a:rect l="l" t="t" r="r" b="b"/>
            <a:pathLst>
              <a:path w="504056" h="504056">
                <a:moveTo>
                  <a:pt x="0" y="0"/>
                </a:moveTo>
                <a:lnTo>
                  <a:pt x="504056" y="0"/>
                </a:lnTo>
                <a:lnTo>
                  <a:pt x="504056" y="144016"/>
                </a:lnTo>
                <a:lnTo>
                  <a:pt x="144016" y="144016"/>
                </a:lnTo>
                <a:lnTo>
                  <a:pt x="144016" y="504056"/>
                </a:lnTo>
                <a:lnTo>
                  <a:pt x="0" y="50405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Chevron 3"/>
          <p:cNvSpPr/>
          <p:nvPr>
            <p:custDataLst>
              <p:tags r:id="rId2"/>
            </p:custDataLst>
          </p:nvPr>
        </p:nvSpPr>
        <p:spPr>
          <a:xfrm>
            <a:off x="1005205" y="1124585"/>
            <a:ext cx="2978150" cy="666115"/>
          </a:xfrm>
          <a:prstGeom prst="chevron">
            <a:avLst>
              <a:gd name="adj" fmla="val 43848"/>
            </a:avLst>
          </a:prstGeom>
          <a:solidFill>
            <a:srgbClr val="FFFFFF">
              <a:lumMod val="75000"/>
            </a:srgbClr>
          </a:solidFill>
          <a:ln w="12700" cap="flat" cmpd="sng" algn="ctr">
            <a:noFill/>
            <a:prstDash val="solid"/>
            <a:miter lim="800000"/>
          </a:ln>
          <a:effectLst/>
        </p:spPr>
        <p:txBody>
          <a:bodyPr rtlCol="0" anchor="ctr">
            <a:normAutofit/>
          </a:bodyPr>
          <a:lstStyle/>
          <a:p>
            <a:pPr algn="ctr">
              <a:lnSpc>
                <a:spcPct val="120000"/>
              </a:lnSpc>
            </a:pPr>
            <a:endParaRPr lang="en-GB" sz="900">
              <a:solidFill>
                <a:sysClr val="windowText" lastClr="000000"/>
              </a:solidFill>
              <a:latin typeface="Arial" panose="020B0604020202020204" pitchFamily="34" charset="0"/>
              <a:ea typeface="微软雅黑" panose="020B0503020204020204" pitchFamily="34" charset="-122"/>
            </a:endParaRPr>
          </a:p>
        </p:txBody>
      </p:sp>
      <p:sp>
        <p:nvSpPr>
          <p:cNvPr id="3" name="文本框 2"/>
          <p:cNvSpPr txBox="1"/>
          <p:nvPr/>
        </p:nvSpPr>
        <p:spPr>
          <a:xfrm>
            <a:off x="1324778" y="1232159"/>
            <a:ext cx="1960880" cy="706755"/>
          </a:xfrm>
          <a:prstGeom prst="rect">
            <a:avLst/>
          </a:prstGeom>
          <a:noFill/>
        </p:spPr>
        <p:txBody>
          <a:bodyPr wrap="none" rtlCol="0">
            <a:spAutoFit/>
          </a:bodyPr>
          <a:lstStyle/>
          <a:p>
            <a:pPr algn="l"/>
            <a:r>
              <a:rPr lang="zh-CN" altLang="en-US" sz="2000" dirty="0">
                <a:solidFill>
                  <a:srgbClr val="1369B2"/>
                </a:solidFill>
                <a:latin typeface="微软雅黑" panose="020B0503020204020204" pitchFamily="34" charset="-122"/>
                <a:ea typeface="微软雅黑" panose="020B0503020204020204" pitchFamily="34" charset="-122"/>
              </a:rPr>
              <a:t>索引的使用原则</a:t>
            </a:r>
            <a:endParaRPr lang="zh-CN" altLang="en-US" sz="2000" dirty="0">
              <a:solidFill>
                <a:srgbClr val="1369B2"/>
              </a:solidFill>
              <a:latin typeface="微软雅黑" panose="020B0503020204020204" pitchFamily="34" charset="-122"/>
              <a:ea typeface="微软雅黑" panose="020B0503020204020204" pitchFamily="34" charset="-122"/>
            </a:endParaRPr>
          </a:p>
          <a:p>
            <a:pPr algn="l"/>
            <a:endParaRPr lang="zh-CN" altLang="en-US" sz="2000" dirty="0">
              <a:solidFill>
                <a:srgbClr val="1369B2"/>
              </a:solidFill>
              <a:latin typeface="微软雅黑" panose="020B0503020204020204" pitchFamily="34" charset="-122"/>
              <a:ea typeface="微软雅黑" panose="020B0503020204020204" pitchFamily="34" charset="-122"/>
            </a:endParaRPr>
          </a:p>
        </p:txBody>
      </p:sp>
      <p:sp>
        <p:nvSpPr>
          <p:cNvPr id="4" name="Title 1"/>
          <p:cNvSpPr txBox="1"/>
          <p:nvPr/>
        </p:nvSpPr>
        <p:spPr>
          <a:xfrm>
            <a:off x="1143691" y="266995"/>
            <a:ext cx="3895536" cy="506086"/>
          </a:xfrm>
          <a:prstGeom prst="rect">
            <a:avLst/>
          </a:prstGeom>
        </p:spPr>
        <p:txBody>
          <a:bodyPr lIns="0" tIns="60958" rIns="0" bIns="60958"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anose="02000000000000000000" pitchFamily="2" charset="0"/>
                <a:cs typeface="Open Sans Light" panose="020B0306030504020204" pitchFamily="34" charset="0"/>
              </a:defRPr>
            </a:lvl1pPr>
          </a:lstStyle>
          <a:p>
            <a:pPr algn="l"/>
            <a:r>
              <a:rPr lang="en-US" altLang="zh-CN" sz="2400" b="1" dirty="0">
                <a:solidFill>
                  <a:srgbClr val="595959"/>
                </a:solidFill>
                <a:latin typeface="微软雅黑" panose="020B0503020204020204" pitchFamily="34" charset="-122"/>
                <a:ea typeface="微软雅黑" panose="020B0503020204020204" pitchFamily="34" charset="-122"/>
                <a:cs typeface="+mn-ea"/>
                <a:sym typeface="+mn-lt"/>
              </a:rPr>
              <a:t>6.2.3 </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索引的使用</a:t>
            </a:r>
            <a:r>
              <a:rPr lang="zh-CN" altLang="en-US" sz="2400" b="1" dirty="0">
                <a:solidFill>
                  <a:srgbClr val="595959"/>
                </a:solidFill>
                <a:latin typeface="微软雅黑" panose="020B0503020204020204" pitchFamily="34" charset="-122"/>
                <a:ea typeface="微软雅黑" panose="020B0503020204020204" pitchFamily="34" charset="-122"/>
                <a:cs typeface="+mn-ea"/>
                <a:sym typeface="+mn-lt"/>
              </a:rPr>
              <a:t>原则</a:t>
            </a:r>
            <a:endParaRPr lang="zh-CN" altLang="en-US" sz="2400" b="1" dirty="0">
              <a:solidFill>
                <a:srgbClr val="595959"/>
              </a:solidFill>
              <a:latin typeface="微软雅黑" panose="020B0503020204020204" pitchFamily="34" charset="-122"/>
              <a:ea typeface="微软雅黑" panose="020B0503020204020204" pitchFamily="34" charset="-122"/>
              <a:cs typeface="+mn-ea"/>
              <a:sym typeface="+mn-lt"/>
            </a:endParaRPr>
          </a:p>
        </p:txBody>
      </p:sp>
      <p:sp>
        <p:nvSpPr>
          <p:cNvPr id="94214" name="矩形 2"/>
          <p:cNvSpPr/>
          <p:nvPr/>
        </p:nvSpPr>
        <p:spPr>
          <a:xfrm>
            <a:off x="2773045" y="4149725"/>
            <a:ext cx="6643688" cy="1568450"/>
          </a:xfrm>
          <a:prstGeom prst="rect">
            <a:avLst/>
          </a:prstGeom>
          <a:noFill/>
          <a:ln w="9525">
            <a:noFill/>
          </a:ln>
        </p:spPr>
        <p:txBody>
          <a:bodyPr>
            <a:spAutoFit/>
          </a:bodyPr>
          <a:p>
            <a:pPr>
              <a:lnSpc>
                <a:spcPct val="150000"/>
              </a:lnSpc>
            </a:pPr>
            <a:r>
              <a:rPr lang="en-US" altLang="zh-CN" sz="1600">
                <a:latin typeface="宋体" panose="02010600030101010101" pitchFamily="2" charset="-122"/>
                <a:ea typeface="宋体" panose="02010600030101010101" pitchFamily="2" charset="-122"/>
              </a:rPr>
              <a:t># 利用索引，模糊查询</a:t>
            </a:r>
            <a:endParaRPr lang="en-US" altLang="zh-CN" sz="1600">
              <a:latin typeface="宋体" panose="02010600030101010101" pitchFamily="2" charset="-122"/>
              <a:ea typeface="宋体" panose="02010600030101010101" pitchFamily="2" charset="-122"/>
            </a:endParaRPr>
          </a:p>
          <a:p>
            <a:pPr>
              <a:lnSpc>
                <a:spcPct val="150000"/>
              </a:lnSpc>
            </a:pPr>
            <a:r>
              <a:rPr lang="en-US" altLang="zh-CN" sz="1600">
                <a:latin typeface="宋体" panose="02010600030101010101" pitchFamily="2" charset="-122"/>
                <a:ea typeface="宋体" panose="02010600030101010101" pitchFamily="2" charset="-122"/>
              </a:rPr>
              <a:t>SELECT * FROM xs WHERE name LIKE '</a:t>
            </a:r>
            <a:r>
              <a:rPr lang="zh-CN" altLang="en-US" sz="1600">
                <a:latin typeface="宋体" panose="02010600030101010101" pitchFamily="2" charset="-122"/>
                <a:ea typeface="宋体" panose="02010600030101010101" pitchFamily="2" charset="-122"/>
              </a:rPr>
              <a:t>民</a:t>
            </a:r>
            <a:r>
              <a:rPr lang="en-US" altLang="zh-CN" sz="1600">
                <a:latin typeface="宋体" panose="02010600030101010101" pitchFamily="2" charset="-122"/>
                <a:ea typeface="宋体" panose="02010600030101010101" pitchFamily="2" charset="-122"/>
              </a:rPr>
              <a:t>%';</a:t>
            </a:r>
            <a:endParaRPr lang="en-US" altLang="zh-CN" sz="1600">
              <a:latin typeface="宋体" panose="02010600030101010101" pitchFamily="2" charset="-122"/>
              <a:ea typeface="宋体" panose="02010600030101010101" pitchFamily="2" charset="-122"/>
            </a:endParaRPr>
          </a:p>
          <a:p>
            <a:pPr>
              <a:lnSpc>
                <a:spcPct val="150000"/>
              </a:lnSpc>
            </a:pPr>
            <a:r>
              <a:rPr lang="en-US" altLang="zh-CN" sz="1600">
                <a:latin typeface="宋体" panose="02010600030101010101" pitchFamily="2" charset="-122"/>
                <a:ea typeface="宋体" panose="02010600030101010101" pitchFamily="2" charset="-122"/>
              </a:rPr>
              <a:t># 放弃索引，全表扫描</a:t>
            </a:r>
            <a:endParaRPr lang="en-US" altLang="zh-CN" sz="1600">
              <a:latin typeface="宋体" panose="02010600030101010101" pitchFamily="2" charset="-122"/>
              <a:ea typeface="宋体" panose="02010600030101010101" pitchFamily="2" charset="-122"/>
            </a:endParaRPr>
          </a:p>
          <a:p>
            <a:pPr>
              <a:lnSpc>
                <a:spcPct val="150000"/>
              </a:lnSpc>
            </a:pPr>
            <a:r>
              <a:rPr lang="en-US" altLang="zh-CN" sz="1600">
                <a:latin typeface="宋体" panose="02010600030101010101" pitchFamily="2" charset="-122"/>
                <a:ea typeface="宋体" panose="02010600030101010101" pitchFamily="2" charset="-122"/>
              </a:rPr>
              <a:t>SELECT * FROM xs WHERE name LIKE '%</a:t>
            </a:r>
            <a:r>
              <a:rPr lang="zh-CN" altLang="en-US" sz="1600">
                <a:latin typeface="宋体" panose="02010600030101010101" pitchFamily="2" charset="-122"/>
                <a:ea typeface="宋体" panose="02010600030101010101" pitchFamily="2" charset="-122"/>
              </a:rPr>
              <a:t>民</a:t>
            </a:r>
            <a:r>
              <a:rPr lang="en-US" altLang="zh-CN" sz="1600">
                <a:latin typeface="宋体" panose="02010600030101010101" pitchFamily="2" charset="-122"/>
                <a:ea typeface="宋体" panose="02010600030101010101" pitchFamily="2" charset="-122"/>
              </a:rPr>
              <a:t>%';</a:t>
            </a:r>
            <a:endParaRPr lang="en-US" altLang="zh-CN" sz="1600">
              <a:latin typeface="宋体" panose="02010600030101010101" pitchFamily="2" charset="-122"/>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4214"/>
                                        </p:tgtEl>
                                        <p:attrNameLst>
                                          <p:attrName>style.visibility</p:attrName>
                                        </p:attrNameLst>
                                      </p:cBhvr>
                                      <p:to>
                                        <p:strVal val="visible"/>
                                      </p:to>
                                    </p:set>
                                    <p:animEffect transition="in" filter="fade">
                                      <p:cBhvr>
                                        <p:cTn id="7" dur="500"/>
                                        <p:tgtEl>
                                          <p:spTgt spid="94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4" grpId="0"/>
    </p:bldLst>
  </p:timing>
</p:sld>
</file>

<file path=ppt/tags/tag1.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0.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0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0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0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0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0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0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0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0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0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0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1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1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2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2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3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3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4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4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5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5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6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6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7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7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8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8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19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19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0.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0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0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0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03.xml><?xml version="1.0" encoding="utf-8"?>
<p:tagLst xmlns:p="http://schemas.openxmlformats.org/presentationml/2006/main">
  <p:tag name="TABLE_ENDDRAG_ORIGIN_RECT" val="710*291"/>
  <p:tag name="TABLE_ENDDRAG_RECT" val="124*202*710*291"/>
</p:tagLst>
</file>

<file path=ppt/tags/tag20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0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0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0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0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0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1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1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2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2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3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3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4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4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5.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5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5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5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5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54.xml><?xml version="1.0" encoding="utf-8"?>
<p:tagLst xmlns:p="http://schemas.openxmlformats.org/presentationml/2006/main">
  <p:tag name="TABLE_ENDDRAG_ORIGIN_RECT" val="748*291"/>
  <p:tag name="TABLE_ENDDRAG_RECT" val="119*198*748*291"/>
</p:tagLst>
</file>

<file path=ppt/tags/tag25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5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5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5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5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6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6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7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7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8.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80.xml><?xml version="1.0" encoding="utf-8"?>
<p:tagLst xmlns:p="http://schemas.openxmlformats.org/presentationml/2006/main">
  <p:tag name="TABLE_ENDDRAG_ORIGIN_RECT" val="683*255"/>
  <p:tag name="TABLE_ENDDRAG_RECT" val="138*219*683*255"/>
</p:tagLst>
</file>

<file path=ppt/tags/tag28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8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8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8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8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8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8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8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8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29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29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30.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30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0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0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0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0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0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0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0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0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09.xml><?xml version="1.0" encoding="utf-8"?>
<p:tagLst xmlns:p="http://schemas.openxmlformats.org/presentationml/2006/main">
  <p:tag name="ISPRING_RESOURCE_PATHS_HASH_PRESENTER" val="417f8e4a56fc57c2e92e6fdc581ab83ee55365e"/>
  <p:tag name="commondata" val="eyJoZGlkIjoiYjE3OTMxOGI0NjhjYThlMGE1ZjliNmExNTU4MWM3YjIifQ=="/>
</p:tagLst>
</file>

<file path=ppt/tags/tag31.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32.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33.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34.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35.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36.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3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38.xml><?xml version="1.0" encoding="utf-8"?>
<p:tagLst xmlns:p="http://schemas.openxmlformats.org/presentationml/2006/main">
  <p:tag name="TABLE_ENDDRAG_ORIGIN_RECT" val="771*134"/>
  <p:tag name="TABLE_ENDDRAG_RECT" val="120*197*771*134"/>
</p:tagLst>
</file>

<file path=ppt/tags/tag3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4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4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5.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5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5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52.xml><?xml version="1.0" encoding="utf-8"?>
<p:tagLst xmlns:p="http://schemas.openxmlformats.org/presentationml/2006/main">
  <p:tag name="TABLE_ENDDRAG_ORIGIN_RECT" val="741*291"/>
  <p:tag name="TABLE_ENDDRAG_RECT" val="117*202*741*291"/>
</p:tagLst>
</file>

<file path=ppt/tags/tag5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54.xml><?xml version="1.0" encoding="utf-8"?>
<p:tagLst xmlns:p="http://schemas.openxmlformats.org/presentationml/2006/main">
  <p:tag name="TABLE_ENDDRAG_ORIGIN_RECT" val="754*287"/>
  <p:tag name="TABLE_ENDDRAG_RECT" val="111*197*754*287"/>
</p:tagLst>
</file>

<file path=ppt/tags/tag5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5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5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5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5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6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6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7.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70.xml><?xml version="1.0" encoding="utf-8"?>
<p:tagLst xmlns:p="http://schemas.openxmlformats.org/presentationml/2006/main">
  <p:tag name="TABLE_ENDDRAG_ORIGIN_RECT" val="716*253"/>
  <p:tag name="TABLE_ENDDRAG_RECT" val="127*217*716*253"/>
</p:tagLst>
</file>

<file path=ppt/tags/tag7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7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7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7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7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7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7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7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7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8.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8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8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82.xml><?xml version="1.0" encoding="utf-8"?>
<p:tagLst xmlns:p="http://schemas.openxmlformats.org/presentationml/2006/main">
  <p:tag name="TABLE_ENDDRAG_ORIGIN_RECT" val="746*285"/>
  <p:tag name="TABLE_ENDDRAG_RECT" val="116*200*746*285"/>
</p:tagLst>
</file>

<file path=ppt/tags/tag8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84.xml><?xml version="1.0" encoding="utf-8"?>
<p:tagLst xmlns:p="http://schemas.openxmlformats.org/presentationml/2006/main">
  <p:tag name="TABLE_ENDDRAG_ORIGIN_RECT" val="733*278"/>
  <p:tag name="TABLE_ENDDRAG_RECT" val="104*207*733*278"/>
</p:tagLst>
</file>

<file path=ppt/tags/tag8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86.xml><?xml version="1.0" encoding="utf-8"?>
<p:tagLst xmlns:p="http://schemas.openxmlformats.org/presentationml/2006/main">
  <p:tag name="TABLE_ENDDRAG_ORIGIN_RECT" val="732*370"/>
  <p:tag name="TABLE_ENDDRAG_RECT" val="121*120*732*370"/>
</p:tagLst>
</file>

<file path=ppt/tags/tag87.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8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89.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xml><?xml version="1.0" encoding="utf-8"?>
<p:tagLst xmlns:p="http://schemas.openxmlformats.org/presentationml/2006/main">
  <p:tag name="KSO_WM_DIAGRAM_VIRTUALLY_FRAME" val="{&quot;height&quot;:385.31834645669295,&quot;left&quot;:231.50795275590548,&quot;top&quot;:118.19259842519685,&quot;width&quot;:508.7533070866142}"/>
</p:tagLst>
</file>

<file path=ppt/tags/tag9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6.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199030_1*m_h_f*1_1_1"/>
  <p:tag name="KSO_WM_TEMPLATE_CATEGORY" val="diagram"/>
  <p:tag name="KSO_WM_TEMPLATE_INDEX" val="20199030"/>
  <p:tag name="KSO_WM_UNIT_LAYERLEVEL" val="1_1_1"/>
  <p:tag name="KSO_WM_TAG_VERSION" val="1.0"/>
  <p:tag name="KSO_WM_BEAUTIFY_FLAG" val="#wm#"/>
  <p:tag name="KSO_WM_UNIT_PRESET_TEXT" val="单击此处添加文本具体内容"/>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ags/tag9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199030_1*m_h_i*1_1_1"/>
  <p:tag name="KSO_WM_TEMPLATE_CATEGORY" val="diagram"/>
  <p:tag name="KSO_WM_TEMPLATE_INDEX" val="20199030"/>
  <p:tag name="KSO_WM_UNIT_LAYERLEVEL" val="1_1_1"/>
  <p:tag name="KSO_WM_TAG_VERSION" val="1.0"/>
  <p:tag name="KSO_WM_BEAUTIFY_FLAG" val="#wm#"/>
  <p:tag name="KSO_WM_UNIT_FILL_FORE_SCHEMECOLOR_INDEX" val="16"/>
  <p:tag name="KSO_WM_UNIT_FILL_TYPE" val="1"/>
  <p:tag name="KSO_WM_UNIT_TEXT_FILL_FORE_SCHEMECOLOR_INDEX" val="13"/>
  <p:tag name="KSO_WM_UNIT_TEXT_FILL_TYPE" val="1"/>
  <p:tag name="KSO_WM_DIAGRAM_VIRTUALLY_FRAME" val="{&quot;height&quot;:420.82110236220467,&quot;left&quot;:79.12543307086614,&quot;top&quot;:88.52889763779527,&quot;width&quot;:789.1745669291338}"/>
</p:tagLst>
</file>

<file path=ppt/theme/theme1.xml><?xml version="1.0" encoding="utf-8"?>
<a:theme xmlns:a="http://schemas.openxmlformats.org/drawingml/2006/main" name="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4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5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6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52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53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54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55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56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57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58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5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59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60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61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62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63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64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65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66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67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68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6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74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75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76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77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78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79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80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81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82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83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7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0.xml><?xml version="1.0" encoding="utf-8"?>
<a:theme xmlns:a="http://schemas.openxmlformats.org/drawingml/2006/main" name="84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85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86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87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88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5.xml><?xml version="1.0" encoding="utf-8"?>
<a:theme xmlns:a="http://schemas.openxmlformats.org/drawingml/2006/main" name="89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90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91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92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93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8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0.xml><?xml version="1.0" encoding="utf-8"?>
<a:theme xmlns:a="http://schemas.openxmlformats.org/drawingml/2006/main" name="94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95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101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102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103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104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105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7.xml><?xml version="1.0" encoding="utf-8"?>
<a:theme xmlns:a="http://schemas.openxmlformats.org/drawingml/2006/main" name="106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8.xml><?xml version="1.0" encoding="utf-8"?>
<a:theme xmlns:a="http://schemas.openxmlformats.org/drawingml/2006/main" name="107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108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9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0.xml><?xml version="1.0" encoding="utf-8"?>
<a:theme xmlns:a="http://schemas.openxmlformats.org/drawingml/2006/main" name="109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110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111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112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113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5.xml><?xml version="1.0" encoding="utf-8"?>
<a:theme xmlns:a="http://schemas.openxmlformats.org/drawingml/2006/main" name="114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115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116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117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118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0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70.xml><?xml version="1.0" encoding="utf-8"?>
<a:theme xmlns:a="http://schemas.openxmlformats.org/drawingml/2006/main" name="119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120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72.xml><?xml version="1.0" encoding="utf-8"?>
<a:theme xmlns:a="http://schemas.openxmlformats.org/drawingml/2006/main" name="121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122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74.xml><?xml version="1.0" encoding="utf-8"?>
<a:theme xmlns:a="http://schemas.openxmlformats.org/drawingml/2006/main" name="123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75.xml><?xml version="1.0" encoding="utf-8"?>
<a:theme xmlns:a="http://schemas.openxmlformats.org/drawingml/2006/main" name="124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76.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7.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2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3_Office 主题">
  <a:themeElements>
    <a:clrScheme name="自定义 237">
      <a:dk1>
        <a:sysClr val="windowText" lastClr="000000"/>
      </a:dk1>
      <a:lt1>
        <a:sysClr val="window" lastClr="FFFFFF"/>
      </a:lt1>
      <a:dk2>
        <a:srgbClr val="1F497D"/>
      </a:dk2>
      <a:lt2>
        <a:srgbClr val="EEECE1"/>
      </a:lt2>
      <a:accent1>
        <a:srgbClr val="005DA2"/>
      </a:accent1>
      <a:accent2>
        <a:srgbClr val="C4C7CB"/>
      </a:accent2>
      <a:accent3>
        <a:srgbClr val="7F7F7F"/>
      </a:accent3>
      <a:accent4>
        <a:srgbClr val="7F7F7F"/>
      </a:accent4>
      <a:accent5>
        <a:srgbClr val="7F7F7F"/>
      </a:accent5>
      <a:accent6>
        <a:srgbClr val="7F7F7F"/>
      </a:accent6>
      <a:hlink>
        <a:srgbClr val="17365D"/>
      </a:hlink>
      <a:folHlink>
        <a:srgbClr val="548DD4"/>
      </a:folHlink>
    </a:clrScheme>
    <a:fontScheme name="ud0ofpxa">
      <a:majorFont>
        <a:latin typeface="字魂105号-简雅黑"/>
        <a:ea typeface="字魂105号-简雅黑"/>
        <a:cs typeface=""/>
      </a:majorFont>
      <a:minorFont>
        <a:latin typeface="字魂105号-简雅黑"/>
        <a:ea typeface="字魂105号-简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38297</Words>
  <Application>WPS 演示</Application>
  <PresentationFormat>自定义</PresentationFormat>
  <Paragraphs>2492</Paragraphs>
  <Slides>188</Slides>
  <Notes>75</Notes>
  <HiddenSlides>0</HiddenSlides>
  <MMClips>0</MMClips>
  <ScaleCrop>false</ScaleCrop>
  <HeadingPairs>
    <vt:vector size="6" baseType="variant">
      <vt:variant>
        <vt:lpstr>已用的字体</vt:lpstr>
      </vt:variant>
      <vt:variant>
        <vt:i4>21</vt:i4>
      </vt:variant>
      <vt:variant>
        <vt:lpstr>主题</vt:lpstr>
      </vt:variant>
      <vt:variant>
        <vt:i4>75</vt:i4>
      </vt:variant>
      <vt:variant>
        <vt:lpstr>幻灯片标题</vt:lpstr>
      </vt:variant>
      <vt:variant>
        <vt:i4>188</vt:i4>
      </vt:variant>
    </vt:vector>
  </HeadingPairs>
  <TitlesOfParts>
    <vt:vector size="284" baseType="lpstr">
      <vt:lpstr>Arial</vt:lpstr>
      <vt:lpstr>宋体</vt:lpstr>
      <vt:lpstr>Wingdings</vt:lpstr>
      <vt:lpstr>微软雅黑</vt:lpstr>
      <vt:lpstr>思源黑体 CN Medium</vt:lpstr>
      <vt:lpstr>黑体</vt:lpstr>
      <vt:lpstr>字魂58号-创中黑</vt:lpstr>
      <vt:lpstr>Source Han Sans K Bold</vt:lpstr>
      <vt:lpstr>Calibri</vt:lpstr>
      <vt:lpstr>Yu Gothic UI Semibold</vt:lpstr>
      <vt:lpstr>U.S. 101</vt:lpstr>
      <vt:lpstr>Segoe Print</vt:lpstr>
      <vt:lpstr>Roboto</vt:lpstr>
      <vt:lpstr>Open Sans Light</vt:lpstr>
      <vt:lpstr>Times New Roman</vt:lpstr>
      <vt:lpstr>Times New Roman</vt:lpstr>
      <vt:lpstr>字魂105号-简雅黑</vt:lpstr>
      <vt:lpstr>Arial Unicode MS</vt:lpstr>
      <vt:lpstr>Courier New</vt:lpstr>
      <vt:lpstr>Arial</vt:lpstr>
      <vt:lpstr>MS PGothic</vt:lpstr>
      <vt:lpstr>Office 主题</vt:lpstr>
      <vt:lpstr>5_Office 主题</vt:lpstr>
      <vt:lpstr>6_Office 主题</vt:lpstr>
      <vt:lpstr>7_Office 主题</vt:lpstr>
      <vt:lpstr>8_Office 主题</vt:lpstr>
      <vt:lpstr>9_Office 主题</vt:lpstr>
      <vt:lpstr>10_Office 主题</vt:lpstr>
      <vt:lpstr>12_Office 主题</vt:lpstr>
      <vt:lpstr>13_Office 主题</vt:lpstr>
      <vt:lpstr>14_Office 主题</vt:lpstr>
      <vt:lpstr>15_Office 主题</vt:lpstr>
      <vt:lpstr>16_Office 主题</vt:lpstr>
      <vt:lpstr>52_Office 主题</vt:lpstr>
      <vt:lpstr>53_Office 主题</vt:lpstr>
      <vt:lpstr>54_Office 主题</vt:lpstr>
      <vt:lpstr>55_Office 主题</vt:lpstr>
      <vt:lpstr>56_Office 主题</vt:lpstr>
      <vt:lpstr>57_Office 主题</vt:lpstr>
      <vt:lpstr>58_Office 主题</vt:lpstr>
      <vt:lpstr>59_Office 主题</vt:lpstr>
      <vt:lpstr>60_Office 主题</vt:lpstr>
      <vt:lpstr>61_Office 主题</vt:lpstr>
      <vt:lpstr>62_Office 主题</vt:lpstr>
      <vt:lpstr>63_Office 主题</vt:lpstr>
      <vt:lpstr>64_Office 主题</vt:lpstr>
      <vt:lpstr>65_Office 主题</vt:lpstr>
      <vt:lpstr>66_Office 主题</vt:lpstr>
      <vt:lpstr>67_Office 主题</vt:lpstr>
      <vt:lpstr>68_Office 主题</vt:lpstr>
      <vt:lpstr>74_Office 主题</vt:lpstr>
      <vt:lpstr>75_Office 主题</vt:lpstr>
      <vt:lpstr>76_Office 主题</vt:lpstr>
      <vt:lpstr>77_Office 主题</vt:lpstr>
      <vt:lpstr>78_Office 主题</vt:lpstr>
      <vt:lpstr>79_Office 主题</vt:lpstr>
      <vt:lpstr>80_Office 主题</vt:lpstr>
      <vt:lpstr>81_Office 主题</vt:lpstr>
      <vt:lpstr>82_Office 主题</vt:lpstr>
      <vt:lpstr>83_Office 主题</vt:lpstr>
      <vt:lpstr>84_Office 主题</vt:lpstr>
      <vt:lpstr>85_Office 主题</vt:lpstr>
      <vt:lpstr>86_Office 主题</vt:lpstr>
      <vt:lpstr>87_Office 主题</vt:lpstr>
      <vt:lpstr>88_Office 主题</vt:lpstr>
      <vt:lpstr>89_Office 主题</vt:lpstr>
      <vt:lpstr>90_Office 主题</vt:lpstr>
      <vt:lpstr>91_Office 主题</vt:lpstr>
      <vt:lpstr>92_Office 主题</vt:lpstr>
      <vt:lpstr>93_Office 主题</vt:lpstr>
      <vt:lpstr>94_Office 主题</vt:lpstr>
      <vt:lpstr>95_Office 主题</vt:lpstr>
      <vt:lpstr>101_Office 主题</vt:lpstr>
      <vt:lpstr>102_Office 主题</vt:lpstr>
      <vt:lpstr>103_Office 主题</vt:lpstr>
      <vt:lpstr>104_Office 主题</vt:lpstr>
      <vt:lpstr>105_Office 主题</vt:lpstr>
      <vt:lpstr>106_Office 主题</vt:lpstr>
      <vt:lpstr>107_Office 主题</vt:lpstr>
      <vt:lpstr>108_Office 主题</vt:lpstr>
      <vt:lpstr>109_Office 主题</vt:lpstr>
      <vt:lpstr>110_Office 主题</vt:lpstr>
      <vt:lpstr>111_Office 主题</vt:lpstr>
      <vt:lpstr>112_Office 主题</vt:lpstr>
      <vt:lpstr>113_Office 主题</vt:lpstr>
      <vt:lpstr>114_Office 主题</vt:lpstr>
      <vt:lpstr>115_Office 主题</vt:lpstr>
      <vt:lpstr>116_Office 主题</vt:lpstr>
      <vt:lpstr>117_Office 主题</vt:lpstr>
      <vt:lpstr>118_Office 主题</vt:lpstr>
      <vt:lpstr>119_Office 主题</vt:lpstr>
      <vt:lpstr>120_Office 主题</vt:lpstr>
      <vt:lpstr>121_Office 主题</vt:lpstr>
      <vt:lpstr>122_Office 主题</vt:lpstr>
      <vt:lpstr>123_Office 主题</vt:lpstr>
      <vt:lpstr>124_Office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蓝白商务述职报告工作总结ppt模板</dc:title>
  <dc:creator>常董</dc:creator>
  <cp:lastModifiedBy>Lshift</cp:lastModifiedBy>
  <cp:revision>525</cp:revision>
  <dcterms:created xsi:type="dcterms:W3CDTF">2020-09-03T07:01:00Z</dcterms:created>
  <dcterms:modified xsi:type="dcterms:W3CDTF">2025-08-18T16:20:25Z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2052-12.1.0.22529</vt:lpwstr>
  </property>
  <property fmtid="{D5CDD505-2E9C-101B-9397-08002B2CF9AE}" pid="3" name="ICV">
    <vt:lpwstr>E671C8F1302E42AAA138FFAED2D7835E_13</vt:lpwstr>
  </property>
</Properties>
</file>